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1" r:id="rId3"/>
    <p:sldId id="261" r:id="rId4"/>
    <p:sldId id="262" r:id="rId5"/>
    <p:sldId id="263" r:id="rId6"/>
    <p:sldId id="264" r:id="rId7"/>
    <p:sldId id="265" r:id="rId8"/>
    <p:sldId id="292" r:id="rId9"/>
    <p:sldId id="289" r:id="rId10"/>
    <p:sldId id="287" r:id="rId11"/>
    <p:sldId id="288" r:id="rId12"/>
    <p:sldId id="290" r:id="rId13"/>
    <p:sldId id="283" r:id="rId14"/>
    <p:sldId id="282" r:id="rId15"/>
    <p:sldId id="293" r:id="rId16"/>
    <p:sldId id="294" r:id="rId17"/>
    <p:sldId id="266" r:id="rId18"/>
    <p:sldId id="275" r:id="rId19"/>
    <p:sldId id="267" r:id="rId20"/>
    <p:sldId id="269" r:id="rId21"/>
    <p:sldId id="272" r:id="rId22"/>
    <p:sldId id="273" r:id="rId23"/>
    <p:sldId id="276" r:id="rId24"/>
    <p:sldId id="277" r:id="rId25"/>
    <p:sldId id="280" r:id="rId26"/>
    <p:sldId id="284" r:id="rId27"/>
    <p:sldId id="286" r:id="rId28"/>
    <p:sldId id="279" r:id="rId29"/>
    <p:sldId id="278" r:id="rId30"/>
    <p:sldId id="271" r:id="rId31"/>
    <p:sldId id="274" r:id="rId32"/>
    <p:sldId id="281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678" y="4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754F0-D793-413A-A289-69D93D0E38F0}" type="datetimeFigureOut">
              <a:rPr lang="en-AU" smtClean="0"/>
              <a:t>28/01/2014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960EE-9738-4030-9BA2-2C25E8A0C72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8720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754F0-D793-413A-A289-69D93D0E38F0}" type="datetimeFigureOut">
              <a:rPr lang="en-AU" smtClean="0"/>
              <a:t>28/01/2014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960EE-9738-4030-9BA2-2C25E8A0C72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32111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754F0-D793-413A-A289-69D93D0E38F0}" type="datetimeFigureOut">
              <a:rPr lang="en-AU" smtClean="0"/>
              <a:t>28/01/2014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960EE-9738-4030-9BA2-2C25E8A0C72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03440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754F0-D793-413A-A289-69D93D0E38F0}" type="datetimeFigureOut">
              <a:rPr lang="en-AU" smtClean="0"/>
              <a:t>28/01/2014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960EE-9738-4030-9BA2-2C25E8A0C72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27312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754F0-D793-413A-A289-69D93D0E38F0}" type="datetimeFigureOut">
              <a:rPr lang="en-AU" smtClean="0"/>
              <a:t>28/01/2014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960EE-9738-4030-9BA2-2C25E8A0C72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51097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754F0-D793-413A-A289-69D93D0E38F0}" type="datetimeFigureOut">
              <a:rPr lang="en-AU" smtClean="0"/>
              <a:t>28/01/2014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960EE-9738-4030-9BA2-2C25E8A0C72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95009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754F0-D793-413A-A289-69D93D0E38F0}" type="datetimeFigureOut">
              <a:rPr lang="en-AU" smtClean="0"/>
              <a:t>28/01/2014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960EE-9738-4030-9BA2-2C25E8A0C72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13910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754F0-D793-413A-A289-69D93D0E38F0}" type="datetimeFigureOut">
              <a:rPr lang="en-AU" smtClean="0"/>
              <a:t>28/01/2014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960EE-9738-4030-9BA2-2C25E8A0C72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08426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754F0-D793-413A-A289-69D93D0E38F0}" type="datetimeFigureOut">
              <a:rPr lang="en-AU" smtClean="0"/>
              <a:t>28/01/2014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960EE-9738-4030-9BA2-2C25E8A0C72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81730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754F0-D793-413A-A289-69D93D0E38F0}" type="datetimeFigureOut">
              <a:rPr lang="en-AU" smtClean="0"/>
              <a:t>28/01/2014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960EE-9738-4030-9BA2-2C25E8A0C72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58188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754F0-D793-413A-A289-69D93D0E38F0}" type="datetimeFigureOut">
              <a:rPr lang="en-AU" smtClean="0"/>
              <a:t>28/01/2014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960EE-9738-4030-9BA2-2C25E8A0C72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44708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754F0-D793-413A-A289-69D93D0E38F0}" type="datetimeFigureOut">
              <a:rPr lang="en-AU" smtClean="0"/>
              <a:t>28/01/2014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C960EE-9738-4030-9BA2-2C25E8A0C72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06831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6.jpeg"/><Relationship Id="rId7" Type="http://schemas.openxmlformats.org/officeDocument/2006/relationships/image" Target="../media/image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9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6.jpeg"/><Relationship Id="rId4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6.jpeg"/><Relationship Id="rId7" Type="http://schemas.openxmlformats.org/officeDocument/2006/relationships/image" Target="../media/image30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8.png"/><Relationship Id="rId4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microsoft.com/office/2007/relationships/hdphoto" Target="../media/hdphoto1.wdp"/><Relationship Id="rId7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78590"/>
            <a:ext cx="7772400" cy="1470025"/>
          </a:xfrm>
        </p:spPr>
        <p:txBody>
          <a:bodyPr/>
          <a:lstStyle/>
          <a:p>
            <a:r>
              <a:rPr lang="en-AU" dirty="0" smtClean="0"/>
              <a:t>Tablets &amp; Smartphones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005064"/>
            <a:ext cx="6400800" cy="1633736"/>
          </a:xfrm>
        </p:spPr>
        <p:txBody>
          <a:bodyPr/>
          <a:lstStyle/>
          <a:p>
            <a:r>
              <a:rPr lang="en-AU" dirty="0" smtClean="0"/>
              <a:t>Tech Savvy Seniors</a:t>
            </a:r>
          </a:p>
          <a:p>
            <a:r>
              <a:rPr lang="en-AU" dirty="0" smtClean="0"/>
              <a:t>Woodrising Neighbourhood Centre</a:t>
            </a:r>
            <a:endParaRPr lang="en-A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620688"/>
            <a:ext cx="5184576" cy="1957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756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565566"/>
            <a:ext cx="4347195" cy="5690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4139952" y="6256210"/>
            <a:ext cx="360040" cy="269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Rounded Rectangular Callout 5"/>
          <p:cNvSpPr/>
          <p:nvPr/>
        </p:nvSpPr>
        <p:spPr>
          <a:xfrm>
            <a:off x="2195736" y="6247995"/>
            <a:ext cx="1512168" cy="405543"/>
          </a:xfrm>
          <a:prstGeom prst="wedgeRoundRectCallout">
            <a:avLst>
              <a:gd name="adj1" fmla="val 79455"/>
              <a:gd name="adj2" fmla="val -19289"/>
              <a:gd name="adj3" fmla="val 16667"/>
            </a:avLst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Go To Home</a:t>
            </a:r>
            <a:endParaRPr lang="en-AU" dirty="0"/>
          </a:p>
        </p:txBody>
      </p:sp>
      <p:sp>
        <p:nvSpPr>
          <p:cNvPr id="7" name="Rounded Rectangular Callout 6"/>
          <p:cNvSpPr/>
          <p:nvPr/>
        </p:nvSpPr>
        <p:spPr>
          <a:xfrm>
            <a:off x="467544" y="5419953"/>
            <a:ext cx="1512168" cy="955002"/>
          </a:xfrm>
          <a:prstGeom prst="wedgeRoundRectCallout">
            <a:avLst>
              <a:gd name="adj1" fmla="val 101531"/>
              <a:gd name="adj2" fmla="val -1051"/>
              <a:gd name="adj3" fmla="val 16667"/>
            </a:avLst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The ‘dock’</a:t>
            </a:r>
          </a:p>
          <a:p>
            <a:pPr algn="ctr"/>
            <a:r>
              <a:rPr lang="en-AU" dirty="0" smtClean="0"/>
              <a:t>Frequently Used Apps</a:t>
            </a:r>
            <a:endParaRPr lang="en-AU" dirty="0"/>
          </a:p>
        </p:txBody>
      </p:sp>
      <p:sp>
        <p:nvSpPr>
          <p:cNvPr id="8" name="Rounded Rectangular Callout 7"/>
          <p:cNvSpPr/>
          <p:nvPr/>
        </p:nvSpPr>
        <p:spPr>
          <a:xfrm>
            <a:off x="3383868" y="4277274"/>
            <a:ext cx="1512168" cy="522954"/>
          </a:xfrm>
          <a:prstGeom prst="wedgeRoundRectCallout">
            <a:avLst>
              <a:gd name="adj1" fmla="val 21865"/>
              <a:gd name="adj2" fmla="val 96593"/>
              <a:gd name="adj3" fmla="val 16667"/>
            </a:avLst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Current Page</a:t>
            </a:r>
            <a:endParaRPr lang="en-AU" dirty="0"/>
          </a:p>
        </p:txBody>
      </p:sp>
      <p:sp>
        <p:nvSpPr>
          <p:cNvPr id="9" name="Rounded Rectangular Callout 8"/>
          <p:cNvSpPr/>
          <p:nvPr/>
        </p:nvSpPr>
        <p:spPr>
          <a:xfrm>
            <a:off x="899592" y="2918571"/>
            <a:ext cx="1512168" cy="369489"/>
          </a:xfrm>
          <a:prstGeom prst="wedgeRoundRectCallout">
            <a:avLst>
              <a:gd name="adj1" fmla="val 77535"/>
              <a:gd name="adj2" fmla="val -11433"/>
              <a:gd name="adj3" fmla="val 16667"/>
            </a:avLst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Settings App</a:t>
            </a:r>
            <a:endParaRPr lang="en-AU" dirty="0"/>
          </a:p>
        </p:txBody>
      </p:sp>
      <p:sp>
        <p:nvSpPr>
          <p:cNvPr id="10" name="TextBox 9"/>
          <p:cNvSpPr txBox="1"/>
          <p:nvPr/>
        </p:nvSpPr>
        <p:spPr>
          <a:xfrm>
            <a:off x="7424255" y="6094897"/>
            <a:ext cx="13242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b="1" dirty="0" smtClean="0"/>
              <a:t>Apple </a:t>
            </a:r>
            <a:r>
              <a:rPr lang="en-AU" sz="2000" b="1" dirty="0" err="1" smtClean="0"/>
              <a:t>iPad</a:t>
            </a:r>
            <a:endParaRPr lang="en-AU" sz="2000" b="1" dirty="0"/>
          </a:p>
        </p:txBody>
      </p:sp>
      <p:sp>
        <p:nvSpPr>
          <p:cNvPr id="11" name="Rounded Rectangular Callout 10"/>
          <p:cNvSpPr/>
          <p:nvPr/>
        </p:nvSpPr>
        <p:spPr>
          <a:xfrm>
            <a:off x="874001" y="748882"/>
            <a:ext cx="1512168" cy="936104"/>
          </a:xfrm>
          <a:prstGeom prst="wedgeRoundRectCallout">
            <a:avLst>
              <a:gd name="adj1" fmla="val 118807"/>
              <a:gd name="adj2" fmla="val -49121"/>
              <a:gd name="adj3" fmla="val 16667"/>
            </a:avLst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Status Bar and Notifications</a:t>
            </a:r>
            <a:endParaRPr lang="en-AU" dirty="0"/>
          </a:p>
        </p:txBody>
      </p:sp>
      <p:sp>
        <p:nvSpPr>
          <p:cNvPr id="12" name="Rounded Rectangular Callout 11"/>
          <p:cNvSpPr/>
          <p:nvPr/>
        </p:nvSpPr>
        <p:spPr>
          <a:xfrm>
            <a:off x="7020272" y="404664"/>
            <a:ext cx="1728192" cy="720080"/>
          </a:xfrm>
          <a:prstGeom prst="wedgeRoundRectCallout">
            <a:avLst>
              <a:gd name="adj1" fmla="val -107953"/>
              <a:gd name="adj2" fmla="val 82638"/>
              <a:gd name="adj3" fmla="val 16667"/>
            </a:avLst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To open an App, just Tap it</a:t>
            </a:r>
            <a:endParaRPr lang="en-AU" dirty="0"/>
          </a:p>
        </p:txBody>
      </p:sp>
      <p:sp>
        <p:nvSpPr>
          <p:cNvPr id="13" name="Rounded Rectangular Callout 12"/>
          <p:cNvSpPr/>
          <p:nvPr/>
        </p:nvSpPr>
        <p:spPr>
          <a:xfrm>
            <a:off x="7020272" y="1364981"/>
            <a:ext cx="1728192" cy="1029944"/>
          </a:xfrm>
          <a:prstGeom prst="wedgeRoundRectCallout">
            <a:avLst>
              <a:gd name="adj1" fmla="val -99555"/>
              <a:gd name="adj2" fmla="val -43400"/>
              <a:gd name="adj3" fmla="val 16667"/>
            </a:avLst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To move an App, just hold and slide it</a:t>
            </a:r>
            <a:endParaRPr lang="en-AU" dirty="0"/>
          </a:p>
        </p:txBody>
      </p:sp>
      <p:sp>
        <p:nvSpPr>
          <p:cNvPr id="14" name="Rounded Rectangular Callout 13"/>
          <p:cNvSpPr/>
          <p:nvPr/>
        </p:nvSpPr>
        <p:spPr>
          <a:xfrm>
            <a:off x="6225911" y="2850280"/>
            <a:ext cx="1066087" cy="544785"/>
          </a:xfrm>
          <a:prstGeom prst="wedgeRoundRectCallout">
            <a:avLst>
              <a:gd name="adj1" fmla="val -57579"/>
              <a:gd name="adj2" fmla="val -135828"/>
              <a:gd name="adj3" fmla="val 16667"/>
            </a:avLst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App Store</a:t>
            </a:r>
            <a:endParaRPr lang="en-AU" dirty="0"/>
          </a:p>
        </p:txBody>
      </p:sp>
      <p:sp>
        <p:nvSpPr>
          <p:cNvPr id="15" name="TextBox 14"/>
          <p:cNvSpPr txBox="1"/>
          <p:nvPr/>
        </p:nvSpPr>
        <p:spPr>
          <a:xfrm>
            <a:off x="8532440" y="641268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5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26618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6000" contras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96752"/>
            <a:ext cx="7128792" cy="4390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ular Callout 5"/>
          <p:cNvSpPr/>
          <p:nvPr/>
        </p:nvSpPr>
        <p:spPr>
          <a:xfrm>
            <a:off x="1259631" y="5818201"/>
            <a:ext cx="1382979" cy="707143"/>
          </a:xfrm>
          <a:prstGeom prst="wedgeRoundRectCallout">
            <a:avLst>
              <a:gd name="adj1" fmla="val -15794"/>
              <a:gd name="adj2" fmla="val -123388"/>
              <a:gd name="adj3" fmla="val 16667"/>
            </a:avLst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Go To </a:t>
            </a:r>
            <a:br>
              <a:rPr lang="en-AU" dirty="0" smtClean="0"/>
            </a:br>
            <a:r>
              <a:rPr lang="en-AU" dirty="0" smtClean="0"/>
              <a:t>Home page</a:t>
            </a:r>
            <a:endParaRPr lang="en-AU" dirty="0"/>
          </a:p>
        </p:txBody>
      </p:sp>
      <p:sp>
        <p:nvSpPr>
          <p:cNvPr id="9" name="TextBox 8"/>
          <p:cNvSpPr txBox="1"/>
          <p:nvPr/>
        </p:nvSpPr>
        <p:spPr>
          <a:xfrm>
            <a:off x="6994915" y="6015777"/>
            <a:ext cx="18534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b="1" dirty="0" smtClean="0"/>
              <a:t>Google Android</a:t>
            </a:r>
            <a:endParaRPr lang="en-AU" sz="2000" b="1" dirty="0"/>
          </a:p>
        </p:txBody>
      </p:sp>
      <p:sp>
        <p:nvSpPr>
          <p:cNvPr id="10" name="Rounded Rectangular Callout 9"/>
          <p:cNvSpPr/>
          <p:nvPr/>
        </p:nvSpPr>
        <p:spPr>
          <a:xfrm>
            <a:off x="143508" y="3392192"/>
            <a:ext cx="1512168" cy="775785"/>
          </a:xfrm>
          <a:prstGeom prst="wedgeRoundRectCallout">
            <a:avLst>
              <a:gd name="adj1" fmla="val 56419"/>
              <a:gd name="adj2" fmla="val 76460"/>
              <a:gd name="adj3" fmla="val 16667"/>
            </a:avLst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Frequently Used Apps</a:t>
            </a:r>
            <a:endParaRPr lang="en-AU" dirty="0"/>
          </a:p>
        </p:txBody>
      </p:sp>
      <p:sp>
        <p:nvSpPr>
          <p:cNvPr id="11" name="Rounded Rectangular Callout 10"/>
          <p:cNvSpPr/>
          <p:nvPr/>
        </p:nvSpPr>
        <p:spPr>
          <a:xfrm>
            <a:off x="844642" y="570174"/>
            <a:ext cx="1512168" cy="936104"/>
          </a:xfrm>
          <a:prstGeom prst="wedgeRoundRectCallout">
            <a:avLst>
              <a:gd name="adj1" fmla="val 103450"/>
              <a:gd name="adj2" fmla="val 31505"/>
              <a:gd name="adj3" fmla="val 16667"/>
            </a:avLst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Status Bar and Notifications</a:t>
            </a:r>
            <a:endParaRPr lang="en-AU" dirty="0"/>
          </a:p>
        </p:txBody>
      </p:sp>
      <p:sp>
        <p:nvSpPr>
          <p:cNvPr id="12" name="Rounded Rectangular Callout 11"/>
          <p:cNvSpPr/>
          <p:nvPr/>
        </p:nvSpPr>
        <p:spPr>
          <a:xfrm>
            <a:off x="7181326" y="1772816"/>
            <a:ext cx="1728192" cy="720080"/>
          </a:xfrm>
          <a:prstGeom prst="wedgeRoundRectCallout">
            <a:avLst>
              <a:gd name="adj1" fmla="val -72679"/>
              <a:gd name="adj2" fmla="val 40309"/>
              <a:gd name="adj3" fmla="val 16667"/>
            </a:avLst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To open an App, just Tap it</a:t>
            </a:r>
            <a:endParaRPr lang="en-AU" dirty="0"/>
          </a:p>
        </p:txBody>
      </p:sp>
      <p:sp>
        <p:nvSpPr>
          <p:cNvPr id="13" name="Rounded Rectangular Callout 12"/>
          <p:cNvSpPr/>
          <p:nvPr/>
        </p:nvSpPr>
        <p:spPr>
          <a:xfrm>
            <a:off x="7194444" y="2877221"/>
            <a:ext cx="1728192" cy="1029944"/>
          </a:xfrm>
          <a:prstGeom prst="wedgeRoundRectCallout">
            <a:avLst>
              <a:gd name="adj1" fmla="val -69320"/>
              <a:gd name="adj2" fmla="val -33535"/>
              <a:gd name="adj3" fmla="val 16667"/>
            </a:avLst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To move an App, just hold and slide it</a:t>
            </a:r>
            <a:endParaRPr lang="en-AU" dirty="0"/>
          </a:p>
        </p:txBody>
      </p:sp>
      <p:sp>
        <p:nvSpPr>
          <p:cNvPr id="14" name="Rounded Rectangular Callout 13"/>
          <p:cNvSpPr/>
          <p:nvPr/>
        </p:nvSpPr>
        <p:spPr>
          <a:xfrm>
            <a:off x="231183" y="5833683"/>
            <a:ext cx="811034" cy="353571"/>
          </a:xfrm>
          <a:prstGeom prst="wedgeRoundRectCallout">
            <a:avLst>
              <a:gd name="adj1" fmla="val 68318"/>
              <a:gd name="adj2" fmla="val -180859"/>
              <a:gd name="adj3" fmla="val 16667"/>
            </a:avLst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Back</a:t>
            </a:r>
            <a:endParaRPr lang="en-AU" dirty="0"/>
          </a:p>
        </p:txBody>
      </p:sp>
      <p:sp>
        <p:nvSpPr>
          <p:cNvPr id="15" name="Rounded Rectangular Callout 14"/>
          <p:cNvSpPr/>
          <p:nvPr/>
        </p:nvSpPr>
        <p:spPr>
          <a:xfrm>
            <a:off x="2915816" y="5833682"/>
            <a:ext cx="1872208" cy="738199"/>
          </a:xfrm>
          <a:prstGeom prst="wedgeRoundRectCallout">
            <a:avLst>
              <a:gd name="adj1" fmla="val -90122"/>
              <a:gd name="adj2" fmla="val -109620"/>
              <a:gd name="adj3" fmla="val 16667"/>
            </a:avLst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Switch between recent Apps</a:t>
            </a:r>
            <a:endParaRPr lang="en-AU" dirty="0"/>
          </a:p>
        </p:txBody>
      </p:sp>
      <p:sp>
        <p:nvSpPr>
          <p:cNvPr id="16" name="TextBox 15"/>
          <p:cNvSpPr txBox="1"/>
          <p:nvPr/>
        </p:nvSpPr>
        <p:spPr>
          <a:xfrm>
            <a:off x="8532440" y="641268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5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8701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The Notification Cent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836712"/>
            <a:ext cx="6667500" cy="500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47664" y="6094897"/>
            <a:ext cx="53818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dirty="0" smtClean="0"/>
              <a:t>Notification Panel </a:t>
            </a:r>
            <a:r>
              <a:rPr lang="en-AU" sz="2000" dirty="0" smtClean="0"/>
              <a:t>(Apple </a:t>
            </a:r>
            <a:r>
              <a:rPr lang="en-AU" sz="2000" dirty="0" err="1" smtClean="0"/>
              <a:t>iPad</a:t>
            </a:r>
            <a:r>
              <a:rPr lang="en-AU" sz="2000" dirty="0" smtClean="0"/>
              <a:t>, Android the same)</a:t>
            </a:r>
            <a:endParaRPr lang="en-AU" sz="2000" dirty="0"/>
          </a:p>
        </p:txBody>
      </p:sp>
      <p:sp>
        <p:nvSpPr>
          <p:cNvPr id="6" name="Rounded Rectangular Callout 5"/>
          <p:cNvSpPr/>
          <p:nvPr/>
        </p:nvSpPr>
        <p:spPr>
          <a:xfrm>
            <a:off x="4986018" y="321740"/>
            <a:ext cx="1728192" cy="1029944"/>
          </a:xfrm>
          <a:prstGeom prst="wedgeRoundRectCallout">
            <a:avLst>
              <a:gd name="adj1" fmla="val -76619"/>
              <a:gd name="adj2" fmla="val 4927"/>
              <a:gd name="adj3" fmla="val 16667"/>
            </a:avLst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Swipe down from top edge to display</a:t>
            </a:r>
            <a:endParaRPr lang="en-AU" dirty="0"/>
          </a:p>
        </p:txBody>
      </p:sp>
      <p:sp>
        <p:nvSpPr>
          <p:cNvPr id="7" name="Rounded Rectangular Callout 6"/>
          <p:cNvSpPr/>
          <p:nvPr/>
        </p:nvSpPr>
        <p:spPr>
          <a:xfrm>
            <a:off x="4860032" y="4653136"/>
            <a:ext cx="1728192" cy="1029944"/>
          </a:xfrm>
          <a:prstGeom prst="wedgeRoundRectCallout">
            <a:avLst>
              <a:gd name="adj1" fmla="val -73519"/>
              <a:gd name="adj2" fmla="val -26489"/>
              <a:gd name="adj3" fmla="val 16667"/>
            </a:avLst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Swipe up to close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06558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2.89017E-7 L 0.00191 0.1678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83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15607E-6 L 0.00017 -0.1796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9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Typing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Keyboard appears when required</a:t>
            </a:r>
          </a:p>
          <a:p>
            <a:r>
              <a:rPr lang="en-AU" dirty="0" smtClean="0"/>
              <a:t>Tap the letters</a:t>
            </a:r>
          </a:p>
          <a:p>
            <a:r>
              <a:rPr lang="en-AU" dirty="0" smtClean="0"/>
              <a:t>Many variations of keyboards – </a:t>
            </a:r>
            <a:r>
              <a:rPr lang="en-AU" dirty="0" err="1" smtClean="0"/>
              <a:t>eg</a:t>
            </a:r>
            <a:r>
              <a:rPr lang="en-AU" dirty="0" smtClean="0"/>
              <a:t> </a:t>
            </a:r>
            <a:r>
              <a:rPr lang="en-AU" dirty="0" err="1" smtClean="0"/>
              <a:t>swype</a:t>
            </a:r>
            <a:endParaRPr lang="en-AU" dirty="0" smtClean="0"/>
          </a:p>
          <a:p>
            <a:r>
              <a:rPr lang="en-AU" dirty="0" smtClean="0"/>
              <a:t>Voice recognition – Apple </a:t>
            </a:r>
            <a:r>
              <a:rPr lang="en-AU" dirty="0" err="1" smtClean="0"/>
              <a:t>Siri</a:t>
            </a:r>
            <a:endParaRPr lang="en-AU" dirty="0" smtClean="0"/>
          </a:p>
          <a:p>
            <a:r>
              <a:rPr lang="en-AU" dirty="0" smtClean="0"/>
              <a:t>You can add a physical keyboard</a:t>
            </a:r>
          </a:p>
          <a:p>
            <a:r>
              <a:rPr lang="en-AU" dirty="0" smtClean="0"/>
              <a:t>Often predictive text</a:t>
            </a:r>
          </a:p>
          <a:p>
            <a:r>
              <a:rPr lang="en-AU" dirty="0" smtClean="0"/>
              <a:t>Some prefer a stylus</a:t>
            </a:r>
          </a:p>
          <a:p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8316416" y="641268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12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01106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comes with it?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7704" y="1600200"/>
            <a:ext cx="6779096" cy="4525963"/>
          </a:xfrm>
        </p:spPr>
        <p:txBody>
          <a:bodyPr/>
          <a:lstStyle/>
          <a:p>
            <a:r>
              <a:rPr lang="en-AU" dirty="0" smtClean="0"/>
              <a:t>Calendar, clock</a:t>
            </a:r>
          </a:p>
          <a:p>
            <a:r>
              <a:rPr lang="en-AU" dirty="0" smtClean="0"/>
              <a:t>Media Player / iTunes</a:t>
            </a:r>
          </a:p>
          <a:p>
            <a:r>
              <a:rPr lang="en-AU" dirty="0" smtClean="0"/>
              <a:t>Camera app, picture viewer</a:t>
            </a:r>
          </a:p>
          <a:p>
            <a:r>
              <a:rPr lang="en-AU" dirty="0" smtClean="0"/>
              <a:t>Book reader</a:t>
            </a:r>
          </a:p>
          <a:p>
            <a:r>
              <a:rPr lang="en-AU" dirty="0" smtClean="0"/>
              <a:t>Maps (if GPS)</a:t>
            </a:r>
          </a:p>
          <a:p>
            <a:r>
              <a:rPr lang="en-AU" dirty="0" smtClean="0"/>
              <a:t>Email and browser</a:t>
            </a:r>
          </a:p>
          <a:p>
            <a:r>
              <a:rPr lang="en-AU" dirty="0" smtClean="0"/>
              <a:t>Games</a:t>
            </a:r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8532440" y="641268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14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5973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4" name="Picture 4" descr="https://lh4.googleusercontent.com/-KjiD2h3ThOg/UnuDcb4zTlI/AAAAAAABOlY/01lEMCG5KIw/funny-smartphone-iPhone-comic.jpg?imgmax=160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569"/>
          <a:stretch/>
        </p:blipFill>
        <p:spPr bwMode="auto">
          <a:xfrm>
            <a:off x="539552" y="188638"/>
            <a:ext cx="8136904" cy="6360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511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4" descr="https://lh4.googleusercontent.com/-KjiD2h3ThOg/UnuDcb4zTlI/AAAAAAABOlY/01lEMCG5KIw/funny-smartphone-iPhone-comic.jpg?imgmax=160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431" b="5137"/>
          <a:stretch/>
        </p:blipFill>
        <p:spPr bwMode="auto">
          <a:xfrm>
            <a:off x="611560" y="116632"/>
            <a:ext cx="8136904" cy="6360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88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Where do I get extras?</a:t>
            </a:r>
            <a:endParaRPr lang="en-A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221923"/>
            <a:ext cx="2005011" cy="53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221924"/>
            <a:ext cx="1946349" cy="546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6643" y="1204687"/>
            <a:ext cx="752475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259632" y="2204864"/>
            <a:ext cx="7427168" cy="3921299"/>
          </a:xfrm>
        </p:spPr>
        <p:txBody>
          <a:bodyPr/>
          <a:lstStyle/>
          <a:p>
            <a:r>
              <a:rPr lang="en-AU" dirty="0" smtClean="0"/>
              <a:t>Some free, some you buy</a:t>
            </a:r>
          </a:p>
          <a:p>
            <a:r>
              <a:rPr lang="en-AU" dirty="0" smtClean="0"/>
              <a:t>Games, games, games</a:t>
            </a:r>
          </a:p>
          <a:p>
            <a:r>
              <a:rPr lang="en-AU" dirty="0" smtClean="0"/>
              <a:t>Productivity apps</a:t>
            </a:r>
          </a:p>
          <a:p>
            <a:r>
              <a:rPr lang="en-AU" dirty="0" smtClean="0"/>
              <a:t>Better keyboards</a:t>
            </a:r>
          </a:p>
          <a:p>
            <a:r>
              <a:rPr lang="en-AU" dirty="0" smtClean="0"/>
              <a:t>You name it, travel, recipes, maps, weather, </a:t>
            </a:r>
            <a:r>
              <a:rPr lang="en-AU" dirty="0" err="1" smtClean="0"/>
              <a:t>ebooks</a:t>
            </a:r>
            <a:r>
              <a:rPr lang="en-AU" dirty="0" smtClean="0"/>
              <a:t>, VOIP, </a:t>
            </a:r>
            <a:r>
              <a:rPr lang="en-AU" dirty="0" err="1" smtClean="0"/>
              <a:t>etc</a:t>
            </a:r>
            <a:r>
              <a:rPr lang="en-AU" dirty="0" smtClean="0"/>
              <a:t>, </a:t>
            </a:r>
            <a:r>
              <a:rPr lang="en-AU" dirty="0" err="1" smtClean="0"/>
              <a:t>etc</a:t>
            </a:r>
            <a:endParaRPr lang="en-AU" dirty="0" smtClean="0"/>
          </a:p>
          <a:p>
            <a:endParaRPr lang="en-AU" dirty="0"/>
          </a:p>
        </p:txBody>
      </p:sp>
      <p:sp>
        <p:nvSpPr>
          <p:cNvPr id="7" name="TextBox 6"/>
          <p:cNvSpPr txBox="1"/>
          <p:nvPr/>
        </p:nvSpPr>
        <p:spPr>
          <a:xfrm>
            <a:off x="8316416" y="6412686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15,16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01402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/>
              <a:t>Tablets – another use.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AU" b="1" i="1" dirty="0"/>
              <a:t>I was visiting my son and daughter-in-law last night when I asked if I could borrow a newspaper.</a:t>
            </a:r>
            <a:br>
              <a:rPr lang="en-AU" b="1" i="1" dirty="0"/>
            </a:br>
            <a:r>
              <a:rPr lang="en-AU" b="1" i="1" dirty="0"/>
              <a:t/>
            </a:r>
            <a:br>
              <a:rPr lang="en-AU" b="1" i="1" dirty="0"/>
            </a:br>
            <a:r>
              <a:rPr lang="en-AU" b="1" i="1" dirty="0"/>
              <a:t>'This is the 21st century, old man,' he said.</a:t>
            </a:r>
            <a:endParaRPr lang="en-AU" b="1" dirty="0"/>
          </a:p>
          <a:p>
            <a:pPr marL="0" indent="0">
              <a:buNone/>
            </a:pPr>
            <a:r>
              <a:rPr lang="en-AU" b="1" dirty="0"/>
              <a:t/>
            </a:r>
            <a:br>
              <a:rPr lang="en-AU" b="1" dirty="0"/>
            </a:br>
            <a:r>
              <a:rPr lang="en-AU" b="1" i="1" dirty="0"/>
              <a:t>'We don't waste money on newspapers. Here, you can borrow my </a:t>
            </a:r>
            <a:r>
              <a:rPr lang="en-AU" b="1" i="1" dirty="0" err="1"/>
              <a:t>iPad</a:t>
            </a:r>
            <a:r>
              <a:rPr lang="en-AU" b="1" i="1" dirty="0"/>
              <a:t>.'</a:t>
            </a:r>
            <a:br>
              <a:rPr lang="en-AU" b="1" i="1" dirty="0"/>
            </a:br>
            <a:r>
              <a:rPr lang="en-AU" b="1" i="1" dirty="0"/>
              <a:t/>
            </a:r>
            <a:br>
              <a:rPr lang="en-AU" b="1" i="1" dirty="0"/>
            </a:br>
            <a:r>
              <a:rPr lang="en-AU" b="1" i="1" dirty="0"/>
              <a:t>I tell you what, that bloody fly never knew what hit it...........</a:t>
            </a:r>
            <a:endParaRPr lang="en-AU" b="1" dirty="0"/>
          </a:p>
        </p:txBody>
      </p:sp>
      <p:sp>
        <p:nvSpPr>
          <p:cNvPr id="4" name="AutoShape 2" descr="graphi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5733256"/>
            <a:ext cx="781050" cy="75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856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Smartphones</a:t>
            </a:r>
            <a:endParaRPr lang="en-AU" dirty="0"/>
          </a:p>
        </p:txBody>
      </p:sp>
      <p:pic>
        <p:nvPicPr>
          <p:cNvPr id="4" name="Picture 2" descr="smart phone cartoon Stock Photo - 1469149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484784"/>
            <a:ext cx="4269067" cy="4505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5171594" cy="4641379"/>
          </a:xfrm>
        </p:spPr>
        <p:txBody>
          <a:bodyPr>
            <a:normAutofit lnSpcReduction="10000"/>
          </a:bodyPr>
          <a:lstStyle/>
          <a:p>
            <a:r>
              <a:rPr lang="en-AU" dirty="0" smtClean="0"/>
              <a:t>Plan or Pre-Paid</a:t>
            </a:r>
          </a:p>
          <a:p>
            <a:r>
              <a:rPr lang="en-AU" dirty="0" smtClean="0"/>
              <a:t>1-2 SIM cards</a:t>
            </a:r>
          </a:p>
          <a:p>
            <a:r>
              <a:rPr lang="en-AU" dirty="0" smtClean="0"/>
              <a:t>Pocket size tablets</a:t>
            </a:r>
          </a:p>
          <a:p>
            <a:r>
              <a:rPr lang="en-AU" dirty="0" smtClean="0"/>
              <a:t>MP3, FM Radio</a:t>
            </a:r>
          </a:p>
          <a:p>
            <a:r>
              <a:rPr lang="en-AU" dirty="0" smtClean="0"/>
              <a:t>Camera, Video</a:t>
            </a:r>
          </a:p>
          <a:p>
            <a:r>
              <a:rPr lang="en-AU" dirty="0" smtClean="0"/>
              <a:t>Internet, Emails. SMS</a:t>
            </a:r>
          </a:p>
          <a:p>
            <a:r>
              <a:rPr lang="en-AU" dirty="0" smtClean="0"/>
              <a:t>Games, Apps, GPS</a:t>
            </a:r>
          </a:p>
          <a:p>
            <a:r>
              <a:rPr lang="en-AU" dirty="0" smtClean="0"/>
              <a:t>Even make phone calls!!!</a:t>
            </a:r>
          </a:p>
          <a:p>
            <a:endParaRPr lang="en-AU" dirty="0" smtClean="0"/>
          </a:p>
          <a:p>
            <a:endParaRPr lang="en-AU" dirty="0"/>
          </a:p>
        </p:txBody>
      </p:sp>
      <p:sp>
        <p:nvSpPr>
          <p:cNvPr id="5" name="TextBox 4"/>
          <p:cNvSpPr txBox="1"/>
          <p:nvPr/>
        </p:nvSpPr>
        <p:spPr>
          <a:xfrm>
            <a:off x="8316416" y="6412686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S4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79018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5400" b="1" dirty="0" smtClean="0"/>
              <a:t>Connection Confusion</a:t>
            </a:r>
            <a:endParaRPr lang="en-AU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772816"/>
            <a:ext cx="7725544" cy="3921299"/>
          </a:xfrm>
        </p:spPr>
        <p:txBody>
          <a:bodyPr>
            <a:normAutofit/>
          </a:bodyPr>
          <a:lstStyle/>
          <a:p>
            <a:r>
              <a:rPr lang="en-AU" sz="3600" dirty="0" smtClean="0"/>
              <a:t>ADSL Modems</a:t>
            </a:r>
          </a:p>
          <a:p>
            <a:endParaRPr lang="en-AU" sz="1800" dirty="0" smtClean="0"/>
          </a:p>
          <a:p>
            <a:r>
              <a:rPr lang="en-AU" sz="3600" dirty="0" smtClean="0"/>
              <a:t>Wireless Modems</a:t>
            </a:r>
          </a:p>
          <a:p>
            <a:endParaRPr lang="en-AU" sz="1800" dirty="0" smtClean="0"/>
          </a:p>
          <a:p>
            <a:r>
              <a:rPr lang="en-AU" sz="3600" dirty="0" smtClean="0"/>
              <a:t>Wi-Fi</a:t>
            </a:r>
            <a:endParaRPr lang="en-AU" sz="3600" dirty="0"/>
          </a:p>
        </p:txBody>
      </p:sp>
      <p:pic>
        <p:nvPicPr>
          <p:cNvPr id="1026" name="Picture 2" descr="C:\Users\Keith\AppData\Local\Microsoft\Windows\Temporary Internet Files\Content.IE5\YNQZBS96\MC900434403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772816"/>
            <a:ext cx="2010147" cy="2816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5442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7747" y="4789015"/>
            <a:ext cx="949459" cy="1996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9" name="Picture 9" descr="http://www.olinevideo.com.au/userimages/Antenna-Merbei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9000" contrast="-2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079093"/>
            <a:ext cx="1656184" cy="2208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437112"/>
            <a:ext cx="2322512" cy="1677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6" name="Picture 1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355637"/>
            <a:ext cx="3028950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reeform 7"/>
          <p:cNvSpPr/>
          <p:nvPr/>
        </p:nvSpPr>
        <p:spPr>
          <a:xfrm>
            <a:off x="3251200" y="666751"/>
            <a:ext cx="1254884" cy="2076450"/>
          </a:xfrm>
          <a:custGeom>
            <a:avLst/>
            <a:gdLst>
              <a:gd name="connsiteX0" fmla="*/ 0 w 994661"/>
              <a:gd name="connsiteY0" fmla="*/ 1538147 h 1538147"/>
              <a:gd name="connsiteX1" fmla="*/ 696686 w 994661"/>
              <a:gd name="connsiteY1" fmla="*/ 928547 h 1538147"/>
              <a:gd name="connsiteX2" fmla="*/ 972457 w 994661"/>
              <a:gd name="connsiteY2" fmla="*/ 101233 h 1538147"/>
              <a:gd name="connsiteX3" fmla="*/ 957943 w 994661"/>
              <a:gd name="connsiteY3" fmla="*/ 43176 h 15381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4661" h="1538147">
                <a:moveTo>
                  <a:pt x="0" y="1538147"/>
                </a:moveTo>
                <a:cubicBezTo>
                  <a:pt x="267305" y="1353090"/>
                  <a:pt x="534610" y="1168033"/>
                  <a:pt x="696686" y="928547"/>
                </a:cubicBezTo>
                <a:cubicBezTo>
                  <a:pt x="858762" y="689061"/>
                  <a:pt x="928914" y="248795"/>
                  <a:pt x="972457" y="101233"/>
                </a:cubicBezTo>
                <a:cubicBezTo>
                  <a:pt x="1016000" y="-46329"/>
                  <a:pt x="986971" y="-1577"/>
                  <a:pt x="957943" y="4317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Arc 10"/>
          <p:cNvSpPr/>
          <p:nvPr/>
        </p:nvSpPr>
        <p:spPr>
          <a:xfrm>
            <a:off x="1115616" y="3287338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Arc 11"/>
          <p:cNvSpPr/>
          <p:nvPr/>
        </p:nvSpPr>
        <p:spPr>
          <a:xfrm>
            <a:off x="1572816" y="3279562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Freeform 12"/>
          <p:cNvSpPr/>
          <p:nvPr/>
        </p:nvSpPr>
        <p:spPr>
          <a:xfrm>
            <a:off x="252471" y="3265714"/>
            <a:ext cx="1294657" cy="1930400"/>
          </a:xfrm>
          <a:custGeom>
            <a:avLst/>
            <a:gdLst>
              <a:gd name="connsiteX0" fmla="*/ 1126386 w 1294657"/>
              <a:gd name="connsiteY0" fmla="*/ 0 h 1930400"/>
              <a:gd name="connsiteX1" fmla="*/ 632900 w 1294657"/>
              <a:gd name="connsiteY1" fmla="*/ 145143 h 1930400"/>
              <a:gd name="connsiteX2" fmla="*/ 632900 w 1294657"/>
              <a:gd name="connsiteY2" fmla="*/ 145143 h 1930400"/>
              <a:gd name="connsiteX3" fmla="*/ 95872 w 1294657"/>
              <a:gd name="connsiteY3" fmla="*/ 537029 h 1930400"/>
              <a:gd name="connsiteX4" fmla="*/ 110386 w 1294657"/>
              <a:gd name="connsiteY4" fmla="*/ 1364343 h 1930400"/>
              <a:gd name="connsiteX5" fmla="*/ 1198958 w 1294657"/>
              <a:gd name="connsiteY5" fmla="*/ 1712686 h 1930400"/>
              <a:gd name="connsiteX6" fmla="*/ 1169929 w 1294657"/>
              <a:gd name="connsiteY6" fmla="*/ 1930400 h 193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94657" h="1930400">
                <a:moveTo>
                  <a:pt x="1126386" y="0"/>
                </a:moveTo>
                <a:lnTo>
                  <a:pt x="632900" y="145143"/>
                </a:lnTo>
                <a:lnTo>
                  <a:pt x="632900" y="145143"/>
                </a:lnTo>
                <a:cubicBezTo>
                  <a:pt x="543395" y="210457"/>
                  <a:pt x="182958" y="333829"/>
                  <a:pt x="95872" y="537029"/>
                </a:cubicBezTo>
                <a:cubicBezTo>
                  <a:pt x="8786" y="740229"/>
                  <a:pt x="-73462" y="1168400"/>
                  <a:pt x="110386" y="1364343"/>
                </a:cubicBezTo>
                <a:cubicBezTo>
                  <a:pt x="294234" y="1560286"/>
                  <a:pt x="1022368" y="1618343"/>
                  <a:pt x="1198958" y="1712686"/>
                </a:cubicBezTo>
                <a:cubicBezTo>
                  <a:pt x="1375548" y="1807029"/>
                  <a:pt x="1272738" y="1868714"/>
                  <a:pt x="1169929" y="193040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3482455" y="1717658"/>
            <a:ext cx="1169438" cy="45156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A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Telephone Exchange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Freeform 14"/>
          <p:cNvSpPr/>
          <p:nvPr/>
        </p:nvSpPr>
        <p:spPr>
          <a:xfrm rot="1940122">
            <a:off x="2386626" y="4852628"/>
            <a:ext cx="2191657" cy="365427"/>
          </a:xfrm>
          <a:custGeom>
            <a:avLst/>
            <a:gdLst>
              <a:gd name="connsiteX0" fmla="*/ 0 w 2191657"/>
              <a:gd name="connsiteY0" fmla="*/ 234679 h 365427"/>
              <a:gd name="connsiteX1" fmla="*/ 246743 w 2191657"/>
              <a:gd name="connsiteY1" fmla="*/ 2451 h 365427"/>
              <a:gd name="connsiteX2" fmla="*/ 406400 w 2191657"/>
              <a:gd name="connsiteY2" fmla="*/ 365308 h 365427"/>
              <a:gd name="connsiteX3" fmla="*/ 624114 w 2191657"/>
              <a:gd name="connsiteY3" fmla="*/ 45994 h 365427"/>
              <a:gd name="connsiteX4" fmla="*/ 783771 w 2191657"/>
              <a:gd name="connsiteY4" fmla="*/ 365308 h 365427"/>
              <a:gd name="connsiteX5" fmla="*/ 1001486 w 2191657"/>
              <a:gd name="connsiteY5" fmla="*/ 60508 h 365427"/>
              <a:gd name="connsiteX6" fmla="*/ 1161143 w 2191657"/>
              <a:gd name="connsiteY6" fmla="*/ 350794 h 365427"/>
              <a:gd name="connsiteX7" fmla="*/ 1364343 w 2191657"/>
              <a:gd name="connsiteY7" fmla="*/ 104051 h 365427"/>
              <a:gd name="connsiteX8" fmla="*/ 1509486 w 2191657"/>
              <a:gd name="connsiteY8" fmla="*/ 350794 h 365427"/>
              <a:gd name="connsiteX9" fmla="*/ 1756229 w 2191657"/>
              <a:gd name="connsiteY9" fmla="*/ 89537 h 365427"/>
              <a:gd name="connsiteX10" fmla="*/ 1857829 w 2191657"/>
              <a:gd name="connsiteY10" fmla="*/ 350794 h 365427"/>
              <a:gd name="connsiteX11" fmla="*/ 2061029 w 2191657"/>
              <a:gd name="connsiteY11" fmla="*/ 89537 h 365427"/>
              <a:gd name="connsiteX12" fmla="*/ 2191657 w 2191657"/>
              <a:gd name="connsiteY12" fmla="*/ 249194 h 365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91657" h="365427">
                <a:moveTo>
                  <a:pt x="0" y="234679"/>
                </a:moveTo>
                <a:cubicBezTo>
                  <a:pt x="89505" y="107679"/>
                  <a:pt x="179010" y="-19321"/>
                  <a:pt x="246743" y="2451"/>
                </a:cubicBezTo>
                <a:cubicBezTo>
                  <a:pt x="314476" y="24222"/>
                  <a:pt x="343505" y="358051"/>
                  <a:pt x="406400" y="365308"/>
                </a:cubicBezTo>
                <a:cubicBezTo>
                  <a:pt x="469295" y="372565"/>
                  <a:pt x="561219" y="45994"/>
                  <a:pt x="624114" y="45994"/>
                </a:cubicBezTo>
                <a:cubicBezTo>
                  <a:pt x="687009" y="45994"/>
                  <a:pt x="720876" y="362889"/>
                  <a:pt x="783771" y="365308"/>
                </a:cubicBezTo>
                <a:cubicBezTo>
                  <a:pt x="846666" y="367727"/>
                  <a:pt x="938591" y="62927"/>
                  <a:pt x="1001486" y="60508"/>
                </a:cubicBezTo>
                <a:cubicBezTo>
                  <a:pt x="1064381" y="58089"/>
                  <a:pt x="1100667" y="343537"/>
                  <a:pt x="1161143" y="350794"/>
                </a:cubicBezTo>
                <a:cubicBezTo>
                  <a:pt x="1221619" y="358051"/>
                  <a:pt x="1306286" y="104051"/>
                  <a:pt x="1364343" y="104051"/>
                </a:cubicBezTo>
                <a:cubicBezTo>
                  <a:pt x="1422400" y="104051"/>
                  <a:pt x="1444172" y="353213"/>
                  <a:pt x="1509486" y="350794"/>
                </a:cubicBezTo>
                <a:cubicBezTo>
                  <a:pt x="1574800" y="348375"/>
                  <a:pt x="1698172" y="89537"/>
                  <a:pt x="1756229" y="89537"/>
                </a:cubicBezTo>
                <a:cubicBezTo>
                  <a:pt x="1814286" y="89537"/>
                  <a:pt x="1807029" y="350794"/>
                  <a:pt x="1857829" y="350794"/>
                </a:cubicBezTo>
                <a:cubicBezTo>
                  <a:pt x="1908629" y="350794"/>
                  <a:pt x="2005391" y="106470"/>
                  <a:pt x="2061029" y="89537"/>
                </a:cubicBezTo>
                <a:cubicBezTo>
                  <a:pt x="2116667" y="72604"/>
                  <a:pt x="2154162" y="160899"/>
                  <a:pt x="2191657" y="249194"/>
                </a:cubicBezTo>
              </a:path>
            </a:pathLst>
          </a:custGeom>
          <a:noFill/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4" name="Freeform 23"/>
          <p:cNvSpPr/>
          <p:nvPr/>
        </p:nvSpPr>
        <p:spPr>
          <a:xfrm rot="20523132">
            <a:off x="5007522" y="5092948"/>
            <a:ext cx="2191657" cy="365427"/>
          </a:xfrm>
          <a:custGeom>
            <a:avLst/>
            <a:gdLst>
              <a:gd name="connsiteX0" fmla="*/ 0 w 2191657"/>
              <a:gd name="connsiteY0" fmla="*/ 234679 h 365427"/>
              <a:gd name="connsiteX1" fmla="*/ 246743 w 2191657"/>
              <a:gd name="connsiteY1" fmla="*/ 2451 h 365427"/>
              <a:gd name="connsiteX2" fmla="*/ 406400 w 2191657"/>
              <a:gd name="connsiteY2" fmla="*/ 365308 h 365427"/>
              <a:gd name="connsiteX3" fmla="*/ 624114 w 2191657"/>
              <a:gd name="connsiteY3" fmla="*/ 45994 h 365427"/>
              <a:gd name="connsiteX4" fmla="*/ 783771 w 2191657"/>
              <a:gd name="connsiteY4" fmla="*/ 365308 h 365427"/>
              <a:gd name="connsiteX5" fmla="*/ 1001486 w 2191657"/>
              <a:gd name="connsiteY5" fmla="*/ 60508 h 365427"/>
              <a:gd name="connsiteX6" fmla="*/ 1161143 w 2191657"/>
              <a:gd name="connsiteY6" fmla="*/ 350794 h 365427"/>
              <a:gd name="connsiteX7" fmla="*/ 1364343 w 2191657"/>
              <a:gd name="connsiteY7" fmla="*/ 104051 h 365427"/>
              <a:gd name="connsiteX8" fmla="*/ 1509486 w 2191657"/>
              <a:gd name="connsiteY8" fmla="*/ 350794 h 365427"/>
              <a:gd name="connsiteX9" fmla="*/ 1756229 w 2191657"/>
              <a:gd name="connsiteY9" fmla="*/ 89537 h 365427"/>
              <a:gd name="connsiteX10" fmla="*/ 1857829 w 2191657"/>
              <a:gd name="connsiteY10" fmla="*/ 350794 h 365427"/>
              <a:gd name="connsiteX11" fmla="*/ 2061029 w 2191657"/>
              <a:gd name="connsiteY11" fmla="*/ 89537 h 365427"/>
              <a:gd name="connsiteX12" fmla="*/ 2191657 w 2191657"/>
              <a:gd name="connsiteY12" fmla="*/ 249194 h 365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91657" h="365427">
                <a:moveTo>
                  <a:pt x="0" y="234679"/>
                </a:moveTo>
                <a:cubicBezTo>
                  <a:pt x="89505" y="107679"/>
                  <a:pt x="179010" y="-19321"/>
                  <a:pt x="246743" y="2451"/>
                </a:cubicBezTo>
                <a:cubicBezTo>
                  <a:pt x="314476" y="24222"/>
                  <a:pt x="343505" y="358051"/>
                  <a:pt x="406400" y="365308"/>
                </a:cubicBezTo>
                <a:cubicBezTo>
                  <a:pt x="469295" y="372565"/>
                  <a:pt x="561219" y="45994"/>
                  <a:pt x="624114" y="45994"/>
                </a:cubicBezTo>
                <a:cubicBezTo>
                  <a:pt x="687009" y="45994"/>
                  <a:pt x="720876" y="362889"/>
                  <a:pt x="783771" y="365308"/>
                </a:cubicBezTo>
                <a:cubicBezTo>
                  <a:pt x="846666" y="367727"/>
                  <a:pt x="938591" y="62927"/>
                  <a:pt x="1001486" y="60508"/>
                </a:cubicBezTo>
                <a:cubicBezTo>
                  <a:pt x="1064381" y="58089"/>
                  <a:pt x="1100667" y="343537"/>
                  <a:pt x="1161143" y="350794"/>
                </a:cubicBezTo>
                <a:cubicBezTo>
                  <a:pt x="1221619" y="358051"/>
                  <a:pt x="1306286" y="104051"/>
                  <a:pt x="1364343" y="104051"/>
                </a:cubicBezTo>
                <a:cubicBezTo>
                  <a:pt x="1422400" y="104051"/>
                  <a:pt x="1444172" y="353213"/>
                  <a:pt x="1509486" y="350794"/>
                </a:cubicBezTo>
                <a:cubicBezTo>
                  <a:pt x="1574800" y="348375"/>
                  <a:pt x="1698172" y="89537"/>
                  <a:pt x="1756229" y="89537"/>
                </a:cubicBezTo>
                <a:cubicBezTo>
                  <a:pt x="1814286" y="89537"/>
                  <a:pt x="1807029" y="350794"/>
                  <a:pt x="1857829" y="350794"/>
                </a:cubicBezTo>
                <a:cubicBezTo>
                  <a:pt x="1908629" y="350794"/>
                  <a:pt x="2005391" y="106470"/>
                  <a:pt x="2061029" y="89537"/>
                </a:cubicBezTo>
                <a:cubicBezTo>
                  <a:pt x="2116667" y="72604"/>
                  <a:pt x="2154162" y="160899"/>
                  <a:pt x="2191657" y="249194"/>
                </a:cubicBezTo>
              </a:path>
            </a:pathLst>
          </a:custGeom>
          <a:noFill/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5" name="Freeform 24"/>
          <p:cNvSpPr/>
          <p:nvPr/>
        </p:nvSpPr>
        <p:spPr>
          <a:xfrm rot="16034468">
            <a:off x="6327629" y="3187799"/>
            <a:ext cx="2369198" cy="425945"/>
          </a:xfrm>
          <a:custGeom>
            <a:avLst/>
            <a:gdLst>
              <a:gd name="connsiteX0" fmla="*/ 0 w 2191657"/>
              <a:gd name="connsiteY0" fmla="*/ 234679 h 365427"/>
              <a:gd name="connsiteX1" fmla="*/ 246743 w 2191657"/>
              <a:gd name="connsiteY1" fmla="*/ 2451 h 365427"/>
              <a:gd name="connsiteX2" fmla="*/ 406400 w 2191657"/>
              <a:gd name="connsiteY2" fmla="*/ 365308 h 365427"/>
              <a:gd name="connsiteX3" fmla="*/ 624114 w 2191657"/>
              <a:gd name="connsiteY3" fmla="*/ 45994 h 365427"/>
              <a:gd name="connsiteX4" fmla="*/ 783771 w 2191657"/>
              <a:gd name="connsiteY4" fmla="*/ 365308 h 365427"/>
              <a:gd name="connsiteX5" fmla="*/ 1001486 w 2191657"/>
              <a:gd name="connsiteY5" fmla="*/ 60508 h 365427"/>
              <a:gd name="connsiteX6" fmla="*/ 1161143 w 2191657"/>
              <a:gd name="connsiteY6" fmla="*/ 350794 h 365427"/>
              <a:gd name="connsiteX7" fmla="*/ 1364343 w 2191657"/>
              <a:gd name="connsiteY7" fmla="*/ 104051 h 365427"/>
              <a:gd name="connsiteX8" fmla="*/ 1509486 w 2191657"/>
              <a:gd name="connsiteY8" fmla="*/ 350794 h 365427"/>
              <a:gd name="connsiteX9" fmla="*/ 1756229 w 2191657"/>
              <a:gd name="connsiteY9" fmla="*/ 89537 h 365427"/>
              <a:gd name="connsiteX10" fmla="*/ 1857829 w 2191657"/>
              <a:gd name="connsiteY10" fmla="*/ 350794 h 365427"/>
              <a:gd name="connsiteX11" fmla="*/ 2061029 w 2191657"/>
              <a:gd name="connsiteY11" fmla="*/ 89537 h 365427"/>
              <a:gd name="connsiteX12" fmla="*/ 2191657 w 2191657"/>
              <a:gd name="connsiteY12" fmla="*/ 249194 h 365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91657" h="365427">
                <a:moveTo>
                  <a:pt x="0" y="234679"/>
                </a:moveTo>
                <a:cubicBezTo>
                  <a:pt x="89505" y="107679"/>
                  <a:pt x="179010" y="-19321"/>
                  <a:pt x="246743" y="2451"/>
                </a:cubicBezTo>
                <a:cubicBezTo>
                  <a:pt x="314476" y="24222"/>
                  <a:pt x="343505" y="358051"/>
                  <a:pt x="406400" y="365308"/>
                </a:cubicBezTo>
                <a:cubicBezTo>
                  <a:pt x="469295" y="372565"/>
                  <a:pt x="561219" y="45994"/>
                  <a:pt x="624114" y="45994"/>
                </a:cubicBezTo>
                <a:cubicBezTo>
                  <a:pt x="687009" y="45994"/>
                  <a:pt x="720876" y="362889"/>
                  <a:pt x="783771" y="365308"/>
                </a:cubicBezTo>
                <a:cubicBezTo>
                  <a:pt x="846666" y="367727"/>
                  <a:pt x="938591" y="62927"/>
                  <a:pt x="1001486" y="60508"/>
                </a:cubicBezTo>
                <a:cubicBezTo>
                  <a:pt x="1064381" y="58089"/>
                  <a:pt x="1100667" y="343537"/>
                  <a:pt x="1161143" y="350794"/>
                </a:cubicBezTo>
                <a:cubicBezTo>
                  <a:pt x="1221619" y="358051"/>
                  <a:pt x="1306286" y="104051"/>
                  <a:pt x="1364343" y="104051"/>
                </a:cubicBezTo>
                <a:cubicBezTo>
                  <a:pt x="1422400" y="104051"/>
                  <a:pt x="1444172" y="353213"/>
                  <a:pt x="1509486" y="350794"/>
                </a:cubicBezTo>
                <a:cubicBezTo>
                  <a:pt x="1574800" y="348375"/>
                  <a:pt x="1698172" y="89537"/>
                  <a:pt x="1756229" y="89537"/>
                </a:cubicBezTo>
                <a:cubicBezTo>
                  <a:pt x="1814286" y="89537"/>
                  <a:pt x="1807029" y="350794"/>
                  <a:pt x="1857829" y="350794"/>
                </a:cubicBezTo>
                <a:cubicBezTo>
                  <a:pt x="1908629" y="350794"/>
                  <a:pt x="2005391" y="106470"/>
                  <a:pt x="2061029" y="89537"/>
                </a:cubicBezTo>
                <a:cubicBezTo>
                  <a:pt x="2116667" y="72604"/>
                  <a:pt x="2154162" y="160899"/>
                  <a:pt x="2191657" y="249194"/>
                </a:cubicBezTo>
              </a:path>
            </a:pathLst>
          </a:custGeom>
          <a:noFill/>
          <a:ln w="4762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6" name="Freeform 25"/>
          <p:cNvSpPr/>
          <p:nvPr/>
        </p:nvSpPr>
        <p:spPr>
          <a:xfrm flipH="1">
            <a:off x="4651893" y="666750"/>
            <a:ext cx="2550264" cy="1516466"/>
          </a:xfrm>
          <a:custGeom>
            <a:avLst/>
            <a:gdLst>
              <a:gd name="connsiteX0" fmla="*/ 0 w 994661"/>
              <a:gd name="connsiteY0" fmla="*/ 1538147 h 1538147"/>
              <a:gd name="connsiteX1" fmla="*/ 696686 w 994661"/>
              <a:gd name="connsiteY1" fmla="*/ 928547 h 1538147"/>
              <a:gd name="connsiteX2" fmla="*/ 972457 w 994661"/>
              <a:gd name="connsiteY2" fmla="*/ 101233 h 1538147"/>
              <a:gd name="connsiteX3" fmla="*/ 957943 w 994661"/>
              <a:gd name="connsiteY3" fmla="*/ 43176 h 15381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4661" h="1538147">
                <a:moveTo>
                  <a:pt x="0" y="1538147"/>
                </a:moveTo>
                <a:cubicBezTo>
                  <a:pt x="267305" y="1353090"/>
                  <a:pt x="534610" y="1168033"/>
                  <a:pt x="696686" y="928547"/>
                </a:cubicBezTo>
                <a:cubicBezTo>
                  <a:pt x="858762" y="689061"/>
                  <a:pt x="928914" y="248795"/>
                  <a:pt x="972457" y="101233"/>
                </a:cubicBezTo>
                <a:cubicBezTo>
                  <a:pt x="1016000" y="-46329"/>
                  <a:pt x="986971" y="-1577"/>
                  <a:pt x="957943" y="4317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154621" y="1038499"/>
            <a:ext cx="2702926" cy="31133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A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Internet Service Provider (ISP)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Freeform 26"/>
          <p:cNvSpPr/>
          <p:nvPr/>
        </p:nvSpPr>
        <p:spPr>
          <a:xfrm rot="18564711">
            <a:off x="4060212" y="3605972"/>
            <a:ext cx="3802055" cy="425945"/>
          </a:xfrm>
          <a:custGeom>
            <a:avLst/>
            <a:gdLst>
              <a:gd name="connsiteX0" fmla="*/ 0 w 2191657"/>
              <a:gd name="connsiteY0" fmla="*/ 234679 h 365427"/>
              <a:gd name="connsiteX1" fmla="*/ 246743 w 2191657"/>
              <a:gd name="connsiteY1" fmla="*/ 2451 h 365427"/>
              <a:gd name="connsiteX2" fmla="*/ 406400 w 2191657"/>
              <a:gd name="connsiteY2" fmla="*/ 365308 h 365427"/>
              <a:gd name="connsiteX3" fmla="*/ 624114 w 2191657"/>
              <a:gd name="connsiteY3" fmla="*/ 45994 h 365427"/>
              <a:gd name="connsiteX4" fmla="*/ 783771 w 2191657"/>
              <a:gd name="connsiteY4" fmla="*/ 365308 h 365427"/>
              <a:gd name="connsiteX5" fmla="*/ 1001486 w 2191657"/>
              <a:gd name="connsiteY5" fmla="*/ 60508 h 365427"/>
              <a:gd name="connsiteX6" fmla="*/ 1161143 w 2191657"/>
              <a:gd name="connsiteY6" fmla="*/ 350794 h 365427"/>
              <a:gd name="connsiteX7" fmla="*/ 1364343 w 2191657"/>
              <a:gd name="connsiteY7" fmla="*/ 104051 h 365427"/>
              <a:gd name="connsiteX8" fmla="*/ 1509486 w 2191657"/>
              <a:gd name="connsiteY8" fmla="*/ 350794 h 365427"/>
              <a:gd name="connsiteX9" fmla="*/ 1756229 w 2191657"/>
              <a:gd name="connsiteY9" fmla="*/ 89537 h 365427"/>
              <a:gd name="connsiteX10" fmla="*/ 1857829 w 2191657"/>
              <a:gd name="connsiteY10" fmla="*/ 350794 h 365427"/>
              <a:gd name="connsiteX11" fmla="*/ 2061029 w 2191657"/>
              <a:gd name="connsiteY11" fmla="*/ 89537 h 365427"/>
              <a:gd name="connsiteX12" fmla="*/ 2191657 w 2191657"/>
              <a:gd name="connsiteY12" fmla="*/ 249194 h 365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91657" h="365427">
                <a:moveTo>
                  <a:pt x="0" y="234679"/>
                </a:moveTo>
                <a:cubicBezTo>
                  <a:pt x="89505" y="107679"/>
                  <a:pt x="179010" y="-19321"/>
                  <a:pt x="246743" y="2451"/>
                </a:cubicBezTo>
                <a:cubicBezTo>
                  <a:pt x="314476" y="24222"/>
                  <a:pt x="343505" y="358051"/>
                  <a:pt x="406400" y="365308"/>
                </a:cubicBezTo>
                <a:cubicBezTo>
                  <a:pt x="469295" y="372565"/>
                  <a:pt x="561219" y="45994"/>
                  <a:pt x="624114" y="45994"/>
                </a:cubicBezTo>
                <a:cubicBezTo>
                  <a:pt x="687009" y="45994"/>
                  <a:pt x="720876" y="362889"/>
                  <a:pt x="783771" y="365308"/>
                </a:cubicBezTo>
                <a:cubicBezTo>
                  <a:pt x="846666" y="367727"/>
                  <a:pt x="938591" y="62927"/>
                  <a:pt x="1001486" y="60508"/>
                </a:cubicBezTo>
                <a:cubicBezTo>
                  <a:pt x="1064381" y="58089"/>
                  <a:pt x="1100667" y="343537"/>
                  <a:pt x="1161143" y="350794"/>
                </a:cubicBezTo>
                <a:cubicBezTo>
                  <a:pt x="1221619" y="358051"/>
                  <a:pt x="1306286" y="104051"/>
                  <a:pt x="1364343" y="104051"/>
                </a:cubicBezTo>
                <a:cubicBezTo>
                  <a:pt x="1422400" y="104051"/>
                  <a:pt x="1444172" y="353213"/>
                  <a:pt x="1509486" y="350794"/>
                </a:cubicBezTo>
                <a:cubicBezTo>
                  <a:pt x="1574800" y="348375"/>
                  <a:pt x="1698172" y="89537"/>
                  <a:pt x="1756229" y="89537"/>
                </a:cubicBezTo>
                <a:cubicBezTo>
                  <a:pt x="1814286" y="89537"/>
                  <a:pt x="1807029" y="350794"/>
                  <a:pt x="1857829" y="350794"/>
                </a:cubicBezTo>
                <a:cubicBezTo>
                  <a:pt x="1908629" y="350794"/>
                  <a:pt x="2005391" y="106470"/>
                  <a:pt x="2061029" y="89537"/>
                </a:cubicBezTo>
                <a:cubicBezTo>
                  <a:pt x="2116667" y="72604"/>
                  <a:pt x="2154162" y="160899"/>
                  <a:pt x="2191657" y="249194"/>
                </a:cubicBezTo>
              </a:path>
            </a:pathLst>
          </a:custGeom>
          <a:noFill/>
          <a:ln w="4762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4067174" y="549275"/>
            <a:ext cx="1008881" cy="2349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A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Internet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6467736" y="3388463"/>
            <a:ext cx="1008881" cy="49415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AU" sz="1400" dirty="0">
                <a:latin typeface="Calibri" pitchFamily="34" charset="0"/>
                <a:cs typeface="Arial" pitchFamily="34" charset="0"/>
              </a:rPr>
              <a:t>3</a:t>
            </a:r>
            <a:r>
              <a:rPr kumimoji="0" lang="en-A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G, 4G Wireless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5954075" y="5385319"/>
            <a:ext cx="575680" cy="39053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AU" sz="1400" dirty="0" err="1" smtClean="0">
                <a:latin typeface="Calibri" pitchFamily="34" charset="0"/>
                <a:cs typeface="Arial" pitchFamily="34" charset="0"/>
              </a:rPr>
              <a:t>WiFi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9932" y="4437112"/>
            <a:ext cx="1017888" cy="182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2963360" y="5060559"/>
            <a:ext cx="575680" cy="39053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AU" sz="1400" dirty="0" err="1" smtClean="0">
                <a:latin typeface="Calibri" pitchFamily="34" charset="0"/>
                <a:cs typeface="Arial" pitchFamily="34" charset="0"/>
              </a:rPr>
              <a:t>WiFi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 Box 2"/>
          <p:cNvSpPr txBox="1">
            <a:spLocks noChangeArrowheads="1"/>
          </p:cNvSpPr>
          <p:nvPr/>
        </p:nvSpPr>
        <p:spPr bwMode="auto">
          <a:xfrm>
            <a:off x="465850" y="6250296"/>
            <a:ext cx="2162556" cy="39053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AU" sz="1400" dirty="0" smtClean="0">
                <a:latin typeface="Calibri" pitchFamily="34" charset="0"/>
                <a:cs typeface="Arial" pitchFamily="34" charset="0"/>
              </a:rPr>
              <a:t>ADSL Wi-Fi Modem Router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 Box 2"/>
          <p:cNvSpPr txBox="1">
            <a:spLocks noChangeArrowheads="1"/>
          </p:cNvSpPr>
          <p:nvPr/>
        </p:nvSpPr>
        <p:spPr bwMode="auto">
          <a:xfrm>
            <a:off x="6103350" y="6264200"/>
            <a:ext cx="2572463" cy="39053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AU" sz="1400" dirty="0" smtClean="0">
                <a:latin typeface="Calibri" pitchFamily="34" charset="0"/>
                <a:cs typeface="Arial" pitchFamily="34" charset="0"/>
              </a:rPr>
              <a:t>Wireless  Wi-Fi Modem Router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84328">
            <a:off x="4778160" y="4700389"/>
            <a:ext cx="432741" cy="759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Rectangular Callout 33"/>
          <p:cNvSpPr/>
          <p:nvPr/>
        </p:nvSpPr>
        <p:spPr>
          <a:xfrm>
            <a:off x="5781404" y="4437112"/>
            <a:ext cx="946701" cy="445169"/>
          </a:xfrm>
          <a:prstGeom prst="wedgeRectCallout">
            <a:avLst>
              <a:gd name="adj1" fmla="val -98757"/>
              <a:gd name="adj2" fmla="val 117459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SIM Card</a:t>
            </a:r>
            <a:endParaRPr lang="en-AU" sz="1400" dirty="0">
              <a:solidFill>
                <a:schemeClr val="tx1"/>
              </a:solidFill>
            </a:endParaRPr>
          </a:p>
        </p:txBody>
      </p:sp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84328">
            <a:off x="7200782" y="4040668"/>
            <a:ext cx="432741" cy="759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Rectangular Callout 35"/>
          <p:cNvSpPr/>
          <p:nvPr/>
        </p:nvSpPr>
        <p:spPr>
          <a:xfrm>
            <a:off x="5781405" y="4437112"/>
            <a:ext cx="946701" cy="445169"/>
          </a:xfrm>
          <a:prstGeom prst="wedgeRectCallout">
            <a:avLst>
              <a:gd name="adj1" fmla="val 95953"/>
              <a:gd name="adj2" fmla="val -7816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SIM Card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352647" y="6515068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S4,5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98203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8223" y="5007888"/>
            <a:ext cx="1045159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4" name="Picture 2" descr="http://cdn.arstechnica.net/wp-content/uploads/2012/08/Acer-Aspire-A5560-741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585" y="4557249"/>
            <a:ext cx="2557775" cy="1918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7747" y="4789015"/>
            <a:ext cx="949459" cy="1996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9" name="Picture 9" descr="http://www.olinevideo.com.au/userimages/Antenna-Merbein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9000" contrast="-2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079093"/>
            <a:ext cx="1656184" cy="2208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Freeform 14"/>
          <p:cNvSpPr/>
          <p:nvPr/>
        </p:nvSpPr>
        <p:spPr>
          <a:xfrm rot="440296">
            <a:off x="2376543" y="5283266"/>
            <a:ext cx="2191657" cy="365427"/>
          </a:xfrm>
          <a:custGeom>
            <a:avLst/>
            <a:gdLst>
              <a:gd name="connsiteX0" fmla="*/ 0 w 2191657"/>
              <a:gd name="connsiteY0" fmla="*/ 234679 h 365427"/>
              <a:gd name="connsiteX1" fmla="*/ 246743 w 2191657"/>
              <a:gd name="connsiteY1" fmla="*/ 2451 h 365427"/>
              <a:gd name="connsiteX2" fmla="*/ 406400 w 2191657"/>
              <a:gd name="connsiteY2" fmla="*/ 365308 h 365427"/>
              <a:gd name="connsiteX3" fmla="*/ 624114 w 2191657"/>
              <a:gd name="connsiteY3" fmla="*/ 45994 h 365427"/>
              <a:gd name="connsiteX4" fmla="*/ 783771 w 2191657"/>
              <a:gd name="connsiteY4" fmla="*/ 365308 h 365427"/>
              <a:gd name="connsiteX5" fmla="*/ 1001486 w 2191657"/>
              <a:gd name="connsiteY5" fmla="*/ 60508 h 365427"/>
              <a:gd name="connsiteX6" fmla="*/ 1161143 w 2191657"/>
              <a:gd name="connsiteY6" fmla="*/ 350794 h 365427"/>
              <a:gd name="connsiteX7" fmla="*/ 1364343 w 2191657"/>
              <a:gd name="connsiteY7" fmla="*/ 104051 h 365427"/>
              <a:gd name="connsiteX8" fmla="*/ 1509486 w 2191657"/>
              <a:gd name="connsiteY8" fmla="*/ 350794 h 365427"/>
              <a:gd name="connsiteX9" fmla="*/ 1756229 w 2191657"/>
              <a:gd name="connsiteY9" fmla="*/ 89537 h 365427"/>
              <a:gd name="connsiteX10" fmla="*/ 1857829 w 2191657"/>
              <a:gd name="connsiteY10" fmla="*/ 350794 h 365427"/>
              <a:gd name="connsiteX11" fmla="*/ 2061029 w 2191657"/>
              <a:gd name="connsiteY11" fmla="*/ 89537 h 365427"/>
              <a:gd name="connsiteX12" fmla="*/ 2191657 w 2191657"/>
              <a:gd name="connsiteY12" fmla="*/ 249194 h 365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91657" h="365427">
                <a:moveTo>
                  <a:pt x="0" y="234679"/>
                </a:moveTo>
                <a:cubicBezTo>
                  <a:pt x="89505" y="107679"/>
                  <a:pt x="179010" y="-19321"/>
                  <a:pt x="246743" y="2451"/>
                </a:cubicBezTo>
                <a:cubicBezTo>
                  <a:pt x="314476" y="24222"/>
                  <a:pt x="343505" y="358051"/>
                  <a:pt x="406400" y="365308"/>
                </a:cubicBezTo>
                <a:cubicBezTo>
                  <a:pt x="469295" y="372565"/>
                  <a:pt x="561219" y="45994"/>
                  <a:pt x="624114" y="45994"/>
                </a:cubicBezTo>
                <a:cubicBezTo>
                  <a:pt x="687009" y="45994"/>
                  <a:pt x="720876" y="362889"/>
                  <a:pt x="783771" y="365308"/>
                </a:cubicBezTo>
                <a:cubicBezTo>
                  <a:pt x="846666" y="367727"/>
                  <a:pt x="938591" y="62927"/>
                  <a:pt x="1001486" y="60508"/>
                </a:cubicBezTo>
                <a:cubicBezTo>
                  <a:pt x="1064381" y="58089"/>
                  <a:pt x="1100667" y="343537"/>
                  <a:pt x="1161143" y="350794"/>
                </a:cubicBezTo>
                <a:cubicBezTo>
                  <a:pt x="1221619" y="358051"/>
                  <a:pt x="1306286" y="104051"/>
                  <a:pt x="1364343" y="104051"/>
                </a:cubicBezTo>
                <a:cubicBezTo>
                  <a:pt x="1422400" y="104051"/>
                  <a:pt x="1444172" y="353213"/>
                  <a:pt x="1509486" y="350794"/>
                </a:cubicBezTo>
                <a:cubicBezTo>
                  <a:pt x="1574800" y="348375"/>
                  <a:pt x="1698172" y="89537"/>
                  <a:pt x="1756229" y="89537"/>
                </a:cubicBezTo>
                <a:cubicBezTo>
                  <a:pt x="1814286" y="89537"/>
                  <a:pt x="1807029" y="350794"/>
                  <a:pt x="1857829" y="350794"/>
                </a:cubicBezTo>
                <a:cubicBezTo>
                  <a:pt x="1908629" y="350794"/>
                  <a:pt x="2005391" y="106470"/>
                  <a:pt x="2061029" y="89537"/>
                </a:cubicBezTo>
                <a:cubicBezTo>
                  <a:pt x="2116667" y="72604"/>
                  <a:pt x="2154162" y="160899"/>
                  <a:pt x="2191657" y="249194"/>
                </a:cubicBezTo>
              </a:path>
            </a:pathLst>
          </a:custGeom>
          <a:noFill/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4" name="Freeform 23"/>
          <p:cNvSpPr/>
          <p:nvPr/>
        </p:nvSpPr>
        <p:spPr>
          <a:xfrm rot="21305457">
            <a:off x="5007008" y="5365833"/>
            <a:ext cx="2472150" cy="365427"/>
          </a:xfrm>
          <a:custGeom>
            <a:avLst/>
            <a:gdLst>
              <a:gd name="connsiteX0" fmla="*/ 0 w 2191657"/>
              <a:gd name="connsiteY0" fmla="*/ 234679 h 365427"/>
              <a:gd name="connsiteX1" fmla="*/ 246743 w 2191657"/>
              <a:gd name="connsiteY1" fmla="*/ 2451 h 365427"/>
              <a:gd name="connsiteX2" fmla="*/ 406400 w 2191657"/>
              <a:gd name="connsiteY2" fmla="*/ 365308 h 365427"/>
              <a:gd name="connsiteX3" fmla="*/ 624114 w 2191657"/>
              <a:gd name="connsiteY3" fmla="*/ 45994 h 365427"/>
              <a:gd name="connsiteX4" fmla="*/ 783771 w 2191657"/>
              <a:gd name="connsiteY4" fmla="*/ 365308 h 365427"/>
              <a:gd name="connsiteX5" fmla="*/ 1001486 w 2191657"/>
              <a:gd name="connsiteY5" fmla="*/ 60508 h 365427"/>
              <a:gd name="connsiteX6" fmla="*/ 1161143 w 2191657"/>
              <a:gd name="connsiteY6" fmla="*/ 350794 h 365427"/>
              <a:gd name="connsiteX7" fmla="*/ 1364343 w 2191657"/>
              <a:gd name="connsiteY7" fmla="*/ 104051 h 365427"/>
              <a:gd name="connsiteX8" fmla="*/ 1509486 w 2191657"/>
              <a:gd name="connsiteY8" fmla="*/ 350794 h 365427"/>
              <a:gd name="connsiteX9" fmla="*/ 1756229 w 2191657"/>
              <a:gd name="connsiteY9" fmla="*/ 89537 h 365427"/>
              <a:gd name="connsiteX10" fmla="*/ 1857829 w 2191657"/>
              <a:gd name="connsiteY10" fmla="*/ 350794 h 365427"/>
              <a:gd name="connsiteX11" fmla="*/ 2061029 w 2191657"/>
              <a:gd name="connsiteY11" fmla="*/ 89537 h 365427"/>
              <a:gd name="connsiteX12" fmla="*/ 2191657 w 2191657"/>
              <a:gd name="connsiteY12" fmla="*/ 249194 h 365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91657" h="365427">
                <a:moveTo>
                  <a:pt x="0" y="234679"/>
                </a:moveTo>
                <a:cubicBezTo>
                  <a:pt x="89505" y="107679"/>
                  <a:pt x="179010" y="-19321"/>
                  <a:pt x="246743" y="2451"/>
                </a:cubicBezTo>
                <a:cubicBezTo>
                  <a:pt x="314476" y="24222"/>
                  <a:pt x="343505" y="358051"/>
                  <a:pt x="406400" y="365308"/>
                </a:cubicBezTo>
                <a:cubicBezTo>
                  <a:pt x="469295" y="372565"/>
                  <a:pt x="561219" y="45994"/>
                  <a:pt x="624114" y="45994"/>
                </a:cubicBezTo>
                <a:cubicBezTo>
                  <a:pt x="687009" y="45994"/>
                  <a:pt x="720876" y="362889"/>
                  <a:pt x="783771" y="365308"/>
                </a:cubicBezTo>
                <a:cubicBezTo>
                  <a:pt x="846666" y="367727"/>
                  <a:pt x="938591" y="62927"/>
                  <a:pt x="1001486" y="60508"/>
                </a:cubicBezTo>
                <a:cubicBezTo>
                  <a:pt x="1064381" y="58089"/>
                  <a:pt x="1100667" y="343537"/>
                  <a:pt x="1161143" y="350794"/>
                </a:cubicBezTo>
                <a:cubicBezTo>
                  <a:pt x="1221619" y="358051"/>
                  <a:pt x="1306286" y="104051"/>
                  <a:pt x="1364343" y="104051"/>
                </a:cubicBezTo>
                <a:cubicBezTo>
                  <a:pt x="1422400" y="104051"/>
                  <a:pt x="1444172" y="353213"/>
                  <a:pt x="1509486" y="350794"/>
                </a:cubicBezTo>
                <a:cubicBezTo>
                  <a:pt x="1574800" y="348375"/>
                  <a:pt x="1698172" y="89537"/>
                  <a:pt x="1756229" y="89537"/>
                </a:cubicBezTo>
                <a:cubicBezTo>
                  <a:pt x="1814286" y="89537"/>
                  <a:pt x="1807029" y="350794"/>
                  <a:pt x="1857829" y="350794"/>
                </a:cubicBezTo>
                <a:cubicBezTo>
                  <a:pt x="1908629" y="350794"/>
                  <a:pt x="2005391" y="106470"/>
                  <a:pt x="2061029" y="89537"/>
                </a:cubicBezTo>
                <a:cubicBezTo>
                  <a:pt x="2116667" y="72604"/>
                  <a:pt x="2154162" y="160899"/>
                  <a:pt x="2191657" y="249194"/>
                </a:cubicBezTo>
              </a:path>
            </a:pathLst>
          </a:custGeom>
          <a:noFill/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6" name="Freeform 25"/>
          <p:cNvSpPr/>
          <p:nvPr/>
        </p:nvSpPr>
        <p:spPr>
          <a:xfrm flipH="1">
            <a:off x="4651893" y="666750"/>
            <a:ext cx="2550264" cy="1516466"/>
          </a:xfrm>
          <a:custGeom>
            <a:avLst/>
            <a:gdLst>
              <a:gd name="connsiteX0" fmla="*/ 0 w 994661"/>
              <a:gd name="connsiteY0" fmla="*/ 1538147 h 1538147"/>
              <a:gd name="connsiteX1" fmla="*/ 696686 w 994661"/>
              <a:gd name="connsiteY1" fmla="*/ 928547 h 1538147"/>
              <a:gd name="connsiteX2" fmla="*/ 972457 w 994661"/>
              <a:gd name="connsiteY2" fmla="*/ 101233 h 1538147"/>
              <a:gd name="connsiteX3" fmla="*/ 957943 w 994661"/>
              <a:gd name="connsiteY3" fmla="*/ 43176 h 15381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4661" h="1538147">
                <a:moveTo>
                  <a:pt x="0" y="1538147"/>
                </a:moveTo>
                <a:cubicBezTo>
                  <a:pt x="267305" y="1353090"/>
                  <a:pt x="534610" y="1168033"/>
                  <a:pt x="696686" y="928547"/>
                </a:cubicBezTo>
                <a:cubicBezTo>
                  <a:pt x="858762" y="689061"/>
                  <a:pt x="928914" y="248795"/>
                  <a:pt x="972457" y="101233"/>
                </a:cubicBezTo>
                <a:cubicBezTo>
                  <a:pt x="1016000" y="-46329"/>
                  <a:pt x="986971" y="-1577"/>
                  <a:pt x="957943" y="4317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154621" y="1038499"/>
            <a:ext cx="2702926" cy="31133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A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Internet Service Provider (ISP)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Freeform 26"/>
          <p:cNvSpPr/>
          <p:nvPr/>
        </p:nvSpPr>
        <p:spPr>
          <a:xfrm rot="18564711">
            <a:off x="4060212" y="3605972"/>
            <a:ext cx="3802055" cy="425945"/>
          </a:xfrm>
          <a:custGeom>
            <a:avLst/>
            <a:gdLst>
              <a:gd name="connsiteX0" fmla="*/ 0 w 2191657"/>
              <a:gd name="connsiteY0" fmla="*/ 234679 h 365427"/>
              <a:gd name="connsiteX1" fmla="*/ 246743 w 2191657"/>
              <a:gd name="connsiteY1" fmla="*/ 2451 h 365427"/>
              <a:gd name="connsiteX2" fmla="*/ 406400 w 2191657"/>
              <a:gd name="connsiteY2" fmla="*/ 365308 h 365427"/>
              <a:gd name="connsiteX3" fmla="*/ 624114 w 2191657"/>
              <a:gd name="connsiteY3" fmla="*/ 45994 h 365427"/>
              <a:gd name="connsiteX4" fmla="*/ 783771 w 2191657"/>
              <a:gd name="connsiteY4" fmla="*/ 365308 h 365427"/>
              <a:gd name="connsiteX5" fmla="*/ 1001486 w 2191657"/>
              <a:gd name="connsiteY5" fmla="*/ 60508 h 365427"/>
              <a:gd name="connsiteX6" fmla="*/ 1161143 w 2191657"/>
              <a:gd name="connsiteY6" fmla="*/ 350794 h 365427"/>
              <a:gd name="connsiteX7" fmla="*/ 1364343 w 2191657"/>
              <a:gd name="connsiteY7" fmla="*/ 104051 h 365427"/>
              <a:gd name="connsiteX8" fmla="*/ 1509486 w 2191657"/>
              <a:gd name="connsiteY8" fmla="*/ 350794 h 365427"/>
              <a:gd name="connsiteX9" fmla="*/ 1756229 w 2191657"/>
              <a:gd name="connsiteY9" fmla="*/ 89537 h 365427"/>
              <a:gd name="connsiteX10" fmla="*/ 1857829 w 2191657"/>
              <a:gd name="connsiteY10" fmla="*/ 350794 h 365427"/>
              <a:gd name="connsiteX11" fmla="*/ 2061029 w 2191657"/>
              <a:gd name="connsiteY11" fmla="*/ 89537 h 365427"/>
              <a:gd name="connsiteX12" fmla="*/ 2191657 w 2191657"/>
              <a:gd name="connsiteY12" fmla="*/ 249194 h 365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91657" h="365427">
                <a:moveTo>
                  <a:pt x="0" y="234679"/>
                </a:moveTo>
                <a:cubicBezTo>
                  <a:pt x="89505" y="107679"/>
                  <a:pt x="179010" y="-19321"/>
                  <a:pt x="246743" y="2451"/>
                </a:cubicBezTo>
                <a:cubicBezTo>
                  <a:pt x="314476" y="24222"/>
                  <a:pt x="343505" y="358051"/>
                  <a:pt x="406400" y="365308"/>
                </a:cubicBezTo>
                <a:cubicBezTo>
                  <a:pt x="469295" y="372565"/>
                  <a:pt x="561219" y="45994"/>
                  <a:pt x="624114" y="45994"/>
                </a:cubicBezTo>
                <a:cubicBezTo>
                  <a:pt x="687009" y="45994"/>
                  <a:pt x="720876" y="362889"/>
                  <a:pt x="783771" y="365308"/>
                </a:cubicBezTo>
                <a:cubicBezTo>
                  <a:pt x="846666" y="367727"/>
                  <a:pt x="938591" y="62927"/>
                  <a:pt x="1001486" y="60508"/>
                </a:cubicBezTo>
                <a:cubicBezTo>
                  <a:pt x="1064381" y="58089"/>
                  <a:pt x="1100667" y="343537"/>
                  <a:pt x="1161143" y="350794"/>
                </a:cubicBezTo>
                <a:cubicBezTo>
                  <a:pt x="1221619" y="358051"/>
                  <a:pt x="1306286" y="104051"/>
                  <a:pt x="1364343" y="104051"/>
                </a:cubicBezTo>
                <a:cubicBezTo>
                  <a:pt x="1422400" y="104051"/>
                  <a:pt x="1444172" y="353213"/>
                  <a:pt x="1509486" y="350794"/>
                </a:cubicBezTo>
                <a:cubicBezTo>
                  <a:pt x="1574800" y="348375"/>
                  <a:pt x="1698172" y="89537"/>
                  <a:pt x="1756229" y="89537"/>
                </a:cubicBezTo>
                <a:cubicBezTo>
                  <a:pt x="1814286" y="89537"/>
                  <a:pt x="1807029" y="350794"/>
                  <a:pt x="1857829" y="350794"/>
                </a:cubicBezTo>
                <a:cubicBezTo>
                  <a:pt x="1908629" y="350794"/>
                  <a:pt x="2005391" y="106470"/>
                  <a:pt x="2061029" y="89537"/>
                </a:cubicBezTo>
                <a:cubicBezTo>
                  <a:pt x="2116667" y="72604"/>
                  <a:pt x="2154162" y="160899"/>
                  <a:pt x="2191657" y="249194"/>
                </a:cubicBezTo>
              </a:path>
            </a:pathLst>
          </a:custGeom>
          <a:noFill/>
          <a:ln w="4762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4067174" y="549275"/>
            <a:ext cx="1008881" cy="2349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A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Internet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6467736" y="3388463"/>
            <a:ext cx="1008881" cy="49415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AU" sz="1400" dirty="0">
                <a:latin typeface="Calibri" pitchFamily="34" charset="0"/>
                <a:cs typeface="Arial" pitchFamily="34" charset="0"/>
              </a:rPr>
              <a:t>3</a:t>
            </a:r>
            <a:r>
              <a:rPr kumimoji="0" lang="en-A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G, 4G Wireless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5895454" y="5775853"/>
            <a:ext cx="575680" cy="39053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AU" sz="1400" dirty="0" err="1" smtClean="0">
                <a:latin typeface="Calibri" pitchFamily="34" charset="0"/>
                <a:cs typeface="Arial" pitchFamily="34" charset="0"/>
              </a:rPr>
              <a:t>WiFi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2963360" y="5836366"/>
            <a:ext cx="575680" cy="39053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AU" sz="1400" dirty="0" err="1" smtClean="0">
                <a:latin typeface="Calibri" pitchFamily="34" charset="0"/>
                <a:cs typeface="Arial" pitchFamily="34" charset="0"/>
              </a:rPr>
              <a:t>WiFi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84328">
            <a:off x="4778160" y="4700389"/>
            <a:ext cx="432741" cy="759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Rectangular Callout 33"/>
          <p:cNvSpPr/>
          <p:nvPr/>
        </p:nvSpPr>
        <p:spPr>
          <a:xfrm>
            <a:off x="5781404" y="4437112"/>
            <a:ext cx="946701" cy="445169"/>
          </a:xfrm>
          <a:prstGeom prst="wedgeRectCallout">
            <a:avLst>
              <a:gd name="adj1" fmla="val -98757"/>
              <a:gd name="adj2" fmla="val 117459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SIM Card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20627" y="2087009"/>
            <a:ext cx="313303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2400" b="1" dirty="0" smtClean="0"/>
              <a:t>Many Smartphones </a:t>
            </a:r>
          </a:p>
          <a:p>
            <a:pPr algn="ctr"/>
            <a:r>
              <a:rPr lang="en-AU" sz="2400" b="1" dirty="0" smtClean="0"/>
              <a:t>can double as </a:t>
            </a:r>
          </a:p>
          <a:p>
            <a:pPr algn="ctr"/>
            <a:r>
              <a:rPr lang="en-AU" sz="2400" b="1" dirty="0" smtClean="0"/>
              <a:t>Internet ‘Access Points’</a:t>
            </a:r>
            <a:endParaRPr lang="en-AU" sz="2400" b="1" dirty="0"/>
          </a:p>
        </p:txBody>
      </p:sp>
    </p:spTree>
    <p:extLst>
      <p:ext uri="{BB962C8B-B14F-4D97-AF65-F5344CB8AC3E}">
        <p14:creationId xmlns:p14="http://schemas.microsoft.com/office/powerpoint/2010/main" val="380988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7747" y="4789015"/>
            <a:ext cx="949459" cy="1996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9" name="Picture 9" descr="http://www.olinevideo.com.au/userimages/Antenna-Merbei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9000" contrast="-2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3776" y="1985104"/>
            <a:ext cx="1656184" cy="2208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Freeform 25"/>
          <p:cNvSpPr/>
          <p:nvPr/>
        </p:nvSpPr>
        <p:spPr>
          <a:xfrm flipH="1">
            <a:off x="4651893" y="666750"/>
            <a:ext cx="2550264" cy="2187526"/>
          </a:xfrm>
          <a:custGeom>
            <a:avLst/>
            <a:gdLst>
              <a:gd name="connsiteX0" fmla="*/ 0 w 994661"/>
              <a:gd name="connsiteY0" fmla="*/ 1538147 h 1538147"/>
              <a:gd name="connsiteX1" fmla="*/ 696686 w 994661"/>
              <a:gd name="connsiteY1" fmla="*/ 928547 h 1538147"/>
              <a:gd name="connsiteX2" fmla="*/ 972457 w 994661"/>
              <a:gd name="connsiteY2" fmla="*/ 101233 h 1538147"/>
              <a:gd name="connsiteX3" fmla="*/ 957943 w 994661"/>
              <a:gd name="connsiteY3" fmla="*/ 43176 h 15381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4661" h="1538147">
                <a:moveTo>
                  <a:pt x="0" y="1538147"/>
                </a:moveTo>
                <a:cubicBezTo>
                  <a:pt x="267305" y="1353090"/>
                  <a:pt x="534610" y="1168033"/>
                  <a:pt x="696686" y="928547"/>
                </a:cubicBezTo>
                <a:cubicBezTo>
                  <a:pt x="858762" y="689061"/>
                  <a:pt x="928914" y="248795"/>
                  <a:pt x="972457" y="101233"/>
                </a:cubicBezTo>
                <a:cubicBezTo>
                  <a:pt x="1016000" y="-46329"/>
                  <a:pt x="986971" y="-1577"/>
                  <a:pt x="957943" y="4317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4852476" y="1457125"/>
            <a:ext cx="1351463" cy="31133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A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BigPond</a:t>
            </a:r>
            <a:r>
              <a:rPr kumimoji="0" lang="en-A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ISP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77928" y="2660714"/>
            <a:ext cx="27430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2400" b="1" dirty="0" smtClean="0"/>
              <a:t>Some Smartphones </a:t>
            </a:r>
          </a:p>
          <a:p>
            <a:pPr algn="ctr"/>
            <a:r>
              <a:rPr lang="en-AU" sz="2400" b="1" dirty="0" smtClean="0"/>
              <a:t>Have Dual SIM’s</a:t>
            </a:r>
            <a:endParaRPr lang="en-AU" sz="2400" b="1" dirty="0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84328">
            <a:off x="4215622" y="4700388"/>
            <a:ext cx="432741" cy="759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ular Callout 18"/>
          <p:cNvSpPr/>
          <p:nvPr/>
        </p:nvSpPr>
        <p:spPr>
          <a:xfrm>
            <a:off x="2411760" y="4988051"/>
            <a:ext cx="1190772" cy="445169"/>
          </a:xfrm>
          <a:prstGeom prst="wedgeRectCallout">
            <a:avLst>
              <a:gd name="adj1" fmla="val 109674"/>
              <a:gd name="adj2" fmla="val -643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SIM Card 2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20" name="Freeform 19"/>
          <p:cNvSpPr/>
          <p:nvPr/>
        </p:nvSpPr>
        <p:spPr>
          <a:xfrm>
            <a:off x="1835696" y="714549"/>
            <a:ext cx="2418288" cy="2139727"/>
          </a:xfrm>
          <a:custGeom>
            <a:avLst/>
            <a:gdLst>
              <a:gd name="connsiteX0" fmla="*/ 0 w 994661"/>
              <a:gd name="connsiteY0" fmla="*/ 1538147 h 1538147"/>
              <a:gd name="connsiteX1" fmla="*/ 696686 w 994661"/>
              <a:gd name="connsiteY1" fmla="*/ 928547 h 1538147"/>
              <a:gd name="connsiteX2" fmla="*/ 972457 w 994661"/>
              <a:gd name="connsiteY2" fmla="*/ 101233 h 1538147"/>
              <a:gd name="connsiteX3" fmla="*/ 957943 w 994661"/>
              <a:gd name="connsiteY3" fmla="*/ 43176 h 15381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4661" h="1538147">
                <a:moveTo>
                  <a:pt x="0" y="1538147"/>
                </a:moveTo>
                <a:cubicBezTo>
                  <a:pt x="267305" y="1353090"/>
                  <a:pt x="534610" y="1168033"/>
                  <a:pt x="696686" y="928547"/>
                </a:cubicBezTo>
                <a:cubicBezTo>
                  <a:pt x="858762" y="689061"/>
                  <a:pt x="928914" y="248795"/>
                  <a:pt x="972457" y="101233"/>
                </a:cubicBezTo>
                <a:cubicBezTo>
                  <a:pt x="1016000" y="-46329"/>
                  <a:pt x="986971" y="-1577"/>
                  <a:pt x="957943" y="4317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21" name="Picture 9" descr="http://www.olinevideo.com.au/userimages/Antenna-Merbei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9000" contrast="-2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142620"/>
            <a:ext cx="1656184" cy="2208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Freeform 21"/>
          <p:cNvSpPr/>
          <p:nvPr/>
        </p:nvSpPr>
        <p:spPr>
          <a:xfrm rot="1989138">
            <a:off x="1473862" y="3932995"/>
            <a:ext cx="3260207" cy="425945"/>
          </a:xfrm>
          <a:custGeom>
            <a:avLst/>
            <a:gdLst>
              <a:gd name="connsiteX0" fmla="*/ 0 w 2191657"/>
              <a:gd name="connsiteY0" fmla="*/ 234679 h 365427"/>
              <a:gd name="connsiteX1" fmla="*/ 246743 w 2191657"/>
              <a:gd name="connsiteY1" fmla="*/ 2451 h 365427"/>
              <a:gd name="connsiteX2" fmla="*/ 406400 w 2191657"/>
              <a:gd name="connsiteY2" fmla="*/ 365308 h 365427"/>
              <a:gd name="connsiteX3" fmla="*/ 624114 w 2191657"/>
              <a:gd name="connsiteY3" fmla="*/ 45994 h 365427"/>
              <a:gd name="connsiteX4" fmla="*/ 783771 w 2191657"/>
              <a:gd name="connsiteY4" fmla="*/ 365308 h 365427"/>
              <a:gd name="connsiteX5" fmla="*/ 1001486 w 2191657"/>
              <a:gd name="connsiteY5" fmla="*/ 60508 h 365427"/>
              <a:gd name="connsiteX6" fmla="*/ 1161143 w 2191657"/>
              <a:gd name="connsiteY6" fmla="*/ 350794 h 365427"/>
              <a:gd name="connsiteX7" fmla="*/ 1364343 w 2191657"/>
              <a:gd name="connsiteY7" fmla="*/ 104051 h 365427"/>
              <a:gd name="connsiteX8" fmla="*/ 1509486 w 2191657"/>
              <a:gd name="connsiteY8" fmla="*/ 350794 h 365427"/>
              <a:gd name="connsiteX9" fmla="*/ 1756229 w 2191657"/>
              <a:gd name="connsiteY9" fmla="*/ 89537 h 365427"/>
              <a:gd name="connsiteX10" fmla="*/ 1857829 w 2191657"/>
              <a:gd name="connsiteY10" fmla="*/ 350794 h 365427"/>
              <a:gd name="connsiteX11" fmla="*/ 2061029 w 2191657"/>
              <a:gd name="connsiteY11" fmla="*/ 89537 h 365427"/>
              <a:gd name="connsiteX12" fmla="*/ 2191657 w 2191657"/>
              <a:gd name="connsiteY12" fmla="*/ 249194 h 365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91657" h="365427">
                <a:moveTo>
                  <a:pt x="0" y="234679"/>
                </a:moveTo>
                <a:cubicBezTo>
                  <a:pt x="89505" y="107679"/>
                  <a:pt x="179010" y="-19321"/>
                  <a:pt x="246743" y="2451"/>
                </a:cubicBezTo>
                <a:cubicBezTo>
                  <a:pt x="314476" y="24222"/>
                  <a:pt x="343505" y="358051"/>
                  <a:pt x="406400" y="365308"/>
                </a:cubicBezTo>
                <a:cubicBezTo>
                  <a:pt x="469295" y="372565"/>
                  <a:pt x="561219" y="45994"/>
                  <a:pt x="624114" y="45994"/>
                </a:cubicBezTo>
                <a:cubicBezTo>
                  <a:pt x="687009" y="45994"/>
                  <a:pt x="720876" y="362889"/>
                  <a:pt x="783771" y="365308"/>
                </a:cubicBezTo>
                <a:cubicBezTo>
                  <a:pt x="846666" y="367727"/>
                  <a:pt x="938591" y="62927"/>
                  <a:pt x="1001486" y="60508"/>
                </a:cubicBezTo>
                <a:cubicBezTo>
                  <a:pt x="1064381" y="58089"/>
                  <a:pt x="1100667" y="343537"/>
                  <a:pt x="1161143" y="350794"/>
                </a:cubicBezTo>
                <a:cubicBezTo>
                  <a:pt x="1221619" y="358051"/>
                  <a:pt x="1306286" y="104051"/>
                  <a:pt x="1364343" y="104051"/>
                </a:cubicBezTo>
                <a:cubicBezTo>
                  <a:pt x="1422400" y="104051"/>
                  <a:pt x="1444172" y="353213"/>
                  <a:pt x="1509486" y="350794"/>
                </a:cubicBezTo>
                <a:cubicBezTo>
                  <a:pt x="1574800" y="348375"/>
                  <a:pt x="1698172" y="89537"/>
                  <a:pt x="1756229" y="89537"/>
                </a:cubicBezTo>
                <a:cubicBezTo>
                  <a:pt x="1814286" y="89537"/>
                  <a:pt x="1807029" y="350794"/>
                  <a:pt x="1857829" y="350794"/>
                </a:cubicBezTo>
                <a:cubicBezTo>
                  <a:pt x="1908629" y="350794"/>
                  <a:pt x="2005391" y="106470"/>
                  <a:pt x="2061029" y="89537"/>
                </a:cubicBezTo>
                <a:cubicBezTo>
                  <a:pt x="2116667" y="72604"/>
                  <a:pt x="2154162" y="160899"/>
                  <a:pt x="2191657" y="249194"/>
                </a:cubicBezTo>
              </a:path>
            </a:pathLst>
          </a:custGeom>
          <a:noFill/>
          <a:ln w="4762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3" name="Text Box 2"/>
          <p:cNvSpPr txBox="1">
            <a:spLocks noChangeArrowheads="1"/>
          </p:cNvSpPr>
          <p:nvPr/>
        </p:nvSpPr>
        <p:spPr bwMode="auto">
          <a:xfrm>
            <a:off x="7202157" y="3701469"/>
            <a:ext cx="1008881" cy="37233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A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Telstra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 Box 2"/>
          <p:cNvSpPr txBox="1">
            <a:spLocks noChangeArrowheads="1"/>
          </p:cNvSpPr>
          <p:nvPr/>
        </p:nvSpPr>
        <p:spPr bwMode="auto">
          <a:xfrm>
            <a:off x="791195" y="3800882"/>
            <a:ext cx="1008881" cy="39246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A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Optus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 Box 3"/>
          <p:cNvSpPr txBox="1">
            <a:spLocks noChangeArrowheads="1"/>
          </p:cNvSpPr>
          <p:nvPr/>
        </p:nvSpPr>
        <p:spPr bwMode="auto">
          <a:xfrm>
            <a:off x="3145365" y="1424983"/>
            <a:ext cx="1126306" cy="31133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A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Virgin ISP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4067174" y="549275"/>
            <a:ext cx="1008881" cy="2349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A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Internet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2601" y="411413"/>
            <a:ext cx="474730" cy="998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2" name="Picture 2" descr="File:Telephone model PTT24-IMG 9919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09740"/>
            <a:ext cx="1584777" cy="1584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Freeform 35"/>
          <p:cNvSpPr/>
          <p:nvPr/>
        </p:nvSpPr>
        <p:spPr>
          <a:xfrm rot="5044985">
            <a:off x="375344" y="1826486"/>
            <a:ext cx="1877568" cy="425945"/>
          </a:xfrm>
          <a:custGeom>
            <a:avLst/>
            <a:gdLst>
              <a:gd name="connsiteX0" fmla="*/ 0 w 2191657"/>
              <a:gd name="connsiteY0" fmla="*/ 234679 h 365427"/>
              <a:gd name="connsiteX1" fmla="*/ 246743 w 2191657"/>
              <a:gd name="connsiteY1" fmla="*/ 2451 h 365427"/>
              <a:gd name="connsiteX2" fmla="*/ 406400 w 2191657"/>
              <a:gd name="connsiteY2" fmla="*/ 365308 h 365427"/>
              <a:gd name="connsiteX3" fmla="*/ 624114 w 2191657"/>
              <a:gd name="connsiteY3" fmla="*/ 45994 h 365427"/>
              <a:gd name="connsiteX4" fmla="*/ 783771 w 2191657"/>
              <a:gd name="connsiteY4" fmla="*/ 365308 h 365427"/>
              <a:gd name="connsiteX5" fmla="*/ 1001486 w 2191657"/>
              <a:gd name="connsiteY5" fmla="*/ 60508 h 365427"/>
              <a:gd name="connsiteX6" fmla="*/ 1161143 w 2191657"/>
              <a:gd name="connsiteY6" fmla="*/ 350794 h 365427"/>
              <a:gd name="connsiteX7" fmla="*/ 1364343 w 2191657"/>
              <a:gd name="connsiteY7" fmla="*/ 104051 h 365427"/>
              <a:gd name="connsiteX8" fmla="*/ 1509486 w 2191657"/>
              <a:gd name="connsiteY8" fmla="*/ 350794 h 365427"/>
              <a:gd name="connsiteX9" fmla="*/ 1756229 w 2191657"/>
              <a:gd name="connsiteY9" fmla="*/ 89537 h 365427"/>
              <a:gd name="connsiteX10" fmla="*/ 1857829 w 2191657"/>
              <a:gd name="connsiteY10" fmla="*/ 350794 h 365427"/>
              <a:gd name="connsiteX11" fmla="*/ 2061029 w 2191657"/>
              <a:gd name="connsiteY11" fmla="*/ 89537 h 365427"/>
              <a:gd name="connsiteX12" fmla="*/ 2191657 w 2191657"/>
              <a:gd name="connsiteY12" fmla="*/ 249194 h 365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91657" h="365427">
                <a:moveTo>
                  <a:pt x="0" y="234679"/>
                </a:moveTo>
                <a:cubicBezTo>
                  <a:pt x="89505" y="107679"/>
                  <a:pt x="179010" y="-19321"/>
                  <a:pt x="246743" y="2451"/>
                </a:cubicBezTo>
                <a:cubicBezTo>
                  <a:pt x="314476" y="24222"/>
                  <a:pt x="343505" y="358051"/>
                  <a:pt x="406400" y="365308"/>
                </a:cubicBezTo>
                <a:cubicBezTo>
                  <a:pt x="469295" y="372565"/>
                  <a:pt x="561219" y="45994"/>
                  <a:pt x="624114" y="45994"/>
                </a:cubicBezTo>
                <a:cubicBezTo>
                  <a:pt x="687009" y="45994"/>
                  <a:pt x="720876" y="362889"/>
                  <a:pt x="783771" y="365308"/>
                </a:cubicBezTo>
                <a:cubicBezTo>
                  <a:pt x="846666" y="367727"/>
                  <a:pt x="938591" y="62927"/>
                  <a:pt x="1001486" y="60508"/>
                </a:cubicBezTo>
                <a:cubicBezTo>
                  <a:pt x="1064381" y="58089"/>
                  <a:pt x="1100667" y="343537"/>
                  <a:pt x="1161143" y="350794"/>
                </a:cubicBezTo>
                <a:cubicBezTo>
                  <a:pt x="1221619" y="358051"/>
                  <a:pt x="1306286" y="104051"/>
                  <a:pt x="1364343" y="104051"/>
                </a:cubicBezTo>
                <a:cubicBezTo>
                  <a:pt x="1422400" y="104051"/>
                  <a:pt x="1444172" y="353213"/>
                  <a:pt x="1509486" y="350794"/>
                </a:cubicBezTo>
                <a:cubicBezTo>
                  <a:pt x="1574800" y="348375"/>
                  <a:pt x="1698172" y="89537"/>
                  <a:pt x="1756229" y="89537"/>
                </a:cubicBezTo>
                <a:cubicBezTo>
                  <a:pt x="1814286" y="89537"/>
                  <a:pt x="1807029" y="350794"/>
                  <a:pt x="1857829" y="350794"/>
                </a:cubicBezTo>
                <a:cubicBezTo>
                  <a:pt x="1908629" y="350794"/>
                  <a:pt x="2005391" y="106470"/>
                  <a:pt x="2061029" y="89537"/>
                </a:cubicBezTo>
                <a:cubicBezTo>
                  <a:pt x="2116667" y="72604"/>
                  <a:pt x="2154162" y="160899"/>
                  <a:pt x="2191657" y="249194"/>
                </a:cubicBezTo>
              </a:path>
            </a:pathLst>
          </a:custGeom>
          <a:noFill/>
          <a:ln w="4762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8" name="Freeform 37"/>
          <p:cNvSpPr/>
          <p:nvPr/>
        </p:nvSpPr>
        <p:spPr>
          <a:xfrm rot="6238778">
            <a:off x="7201266" y="1768480"/>
            <a:ext cx="1877568" cy="425945"/>
          </a:xfrm>
          <a:custGeom>
            <a:avLst/>
            <a:gdLst>
              <a:gd name="connsiteX0" fmla="*/ 0 w 2191657"/>
              <a:gd name="connsiteY0" fmla="*/ 234679 h 365427"/>
              <a:gd name="connsiteX1" fmla="*/ 246743 w 2191657"/>
              <a:gd name="connsiteY1" fmla="*/ 2451 h 365427"/>
              <a:gd name="connsiteX2" fmla="*/ 406400 w 2191657"/>
              <a:gd name="connsiteY2" fmla="*/ 365308 h 365427"/>
              <a:gd name="connsiteX3" fmla="*/ 624114 w 2191657"/>
              <a:gd name="connsiteY3" fmla="*/ 45994 h 365427"/>
              <a:gd name="connsiteX4" fmla="*/ 783771 w 2191657"/>
              <a:gd name="connsiteY4" fmla="*/ 365308 h 365427"/>
              <a:gd name="connsiteX5" fmla="*/ 1001486 w 2191657"/>
              <a:gd name="connsiteY5" fmla="*/ 60508 h 365427"/>
              <a:gd name="connsiteX6" fmla="*/ 1161143 w 2191657"/>
              <a:gd name="connsiteY6" fmla="*/ 350794 h 365427"/>
              <a:gd name="connsiteX7" fmla="*/ 1364343 w 2191657"/>
              <a:gd name="connsiteY7" fmla="*/ 104051 h 365427"/>
              <a:gd name="connsiteX8" fmla="*/ 1509486 w 2191657"/>
              <a:gd name="connsiteY8" fmla="*/ 350794 h 365427"/>
              <a:gd name="connsiteX9" fmla="*/ 1756229 w 2191657"/>
              <a:gd name="connsiteY9" fmla="*/ 89537 h 365427"/>
              <a:gd name="connsiteX10" fmla="*/ 1857829 w 2191657"/>
              <a:gd name="connsiteY10" fmla="*/ 350794 h 365427"/>
              <a:gd name="connsiteX11" fmla="*/ 2061029 w 2191657"/>
              <a:gd name="connsiteY11" fmla="*/ 89537 h 365427"/>
              <a:gd name="connsiteX12" fmla="*/ 2191657 w 2191657"/>
              <a:gd name="connsiteY12" fmla="*/ 249194 h 365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91657" h="365427">
                <a:moveTo>
                  <a:pt x="0" y="234679"/>
                </a:moveTo>
                <a:cubicBezTo>
                  <a:pt x="89505" y="107679"/>
                  <a:pt x="179010" y="-19321"/>
                  <a:pt x="246743" y="2451"/>
                </a:cubicBezTo>
                <a:cubicBezTo>
                  <a:pt x="314476" y="24222"/>
                  <a:pt x="343505" y="358051"/>
                  <a:pt x="406400" y="365308"/>
                </a:cubicBezTo>
                <a:cubicBezTo>
                  <a:pt x="469295" y="372565"/>
                  <a:pt x="561219" y="45994"/>
                  <a:pt x="624114" y="45994"/>
                </a:cubicBezTo>
                <a:cubicBezTo>
                  <a:pt x="687009" y="45994"/>
                  <a:pt x="720876" y="362889"/>
                  <a:pt x="783771" y="365308"/>
                </a:cubicBezTo>
                <a:cubicBezTo>
                  <a:pt x="846666" y="367727"/>
                  <a:pt x="938591" y="62927"/>
                  <a:pt x="1001486" y="60508"/>
                </a:cubicBezTo>
                <a:cubicBezTo>
                  <a:pt x="1064381" y="58089"/>
                  <a:pt x="1100667" y="343537"/>
                  <a:pt x="1161143" y="350794"/>
                </a:cubicBezTo>
                <a:cubicBezTo>
                  <a:pt x="1221619" y="358051"/>
                  <a:pt x="1306286" y="104051"/>
                  <a:pt x="1364343" y="104051"/>
                </a:cubicBezTo>
                <a:cubicBezTo>
                  <a:pt x="1422400" y="104051"/>
                  <a:pt x="1444172" y="353213"/>
                  <a:pt x="1509486" y="350794"/>
                </a:cubicBezTo>
                <a:cubicBezTo>
                  <a:pt x="1574800" y="348375"/>
                  <a:pt x="1698172" y="89537"/>
                  <a:pt x="1756229" y="89537"/>
                </a:cubicBezTo>
                <a:cubicBezTo>
                  <a:pt x="1814286" y="89537"/>
                  <a:pt x="1807029" y="350794"/>
                  <a:pt x="1857829" y="350794"/>
                </a:cubicBezTo>
                <a:cubicBezTo>
                  <a:pt x="1908629" y="350794"/>
                  <a:pt x="2005391" y="106470"/>
                  <a:pt x="2061029" y="89537"/>
                </a:cubicBezTo>
                <a:cubicBezTo>
                  <a:pt x="2116667" y="72604"/>
                  <a:pt x="2154162" y="160899"/>
                  <a:pt x="2191657" y="249194"/>
                </a:cubicBezTo>
              </a:path>
            </a:pathLst>
          </a:custGeom>
          <a:noFill/>
          <a:ln w="4762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88408">
            <a:off x="4822609" y="4643780"/>
            <a:ext cx="439339" cy="762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Rectangular Callout 33"/>
          <p:cNvSpPr/>
          <p:nvPr/>
        </p:nvSpPr>
        <p:spPr>
          <a:xfrm>
            <a:off x="5849318" y="5019397"/>
            <a:ext cx="1190772" cy="445169"/>
          </a:xfrm>
          <a:prstGeom prst="wedgeRectCallout">
            <a:avLst>
              <a:gd name="adj1" fmla="val -96319"/>
              <a:gd name="adj2" fmla="val -3175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SIM Card 1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27" name="Freeform 26"/>
          <p:cNvSpPr/>
          <p:nvPr/>
        </p:nvSpPr>
        <p:spPr>
          <a:xfrm rot="19003556">
            <a:off x="4588895" y="3816009"/>
            <a:ext cx="3303400" cy="425945"/>
          </a:xfrm>
          <a:custGeom>
            <a:avLst/>
            <a:gdLst>
              <a:gd name="connsiteX0" fmla="*/ 0 w 2191657"/>
              <a:gd name="connsiteY0" fmla="*/ 234679 h 365427"/>
              <a:gd name="connsiteX1" fmla="*/ 246743 w 2191657"/>
              <a:gd name="connsiteY1" fmla="*/ 2451 h 365427"/>
              <a:gd name="connsiteX2" fmla="*/ 406400 w 2191657"/>
              <a:gd name="connsiteY2" fmla="*/ 365308 h 365427"/>
              <a:gd name="connsiteX3" fmla="*/ 624114 w 2191657"/>
              <a:gd name="connsiteY3" fmla="*/ 45994 h 365427"/>
              <a:gd name="connsiteX4" fmla="*/ 783771 w 2191657"/>
              <a:gd name="connsiteY4" fmla="*/ 365308 h 365427"/>
              <a:gd name="connsiteX5" fmla="*/ 1001486 w 2191657"/>
              <a:gd name="connsiteY5" fmla="*/ 60508 h 365427"/>
              <a:gd name="connsiteX6" fmla="*/ 1161143 w 2191657"/>
              <a:gd name="connsiteY6" fmla="*/ 350794 h 365427"/>
              <a:gd name="connsiteX7" fmla="*/ 1364343 w 2191657"/>
              <a:gd name="connsiteY7" fmla="*/ 104051 h 365427"/>
              <a:gd name="connsiteX8" fmla="*/ 1509486 w 2191657"/>
              <a:gd name="connsiteY8" fmla="*/ 350794 h 365427"/>
              <a:gd name="connsiteX9" fmla="*/ 1756229 w 2191657"/>
              <a:gd name="connsiteY9" fmla="*/ 89537 h 365427"/>
              <a:gd name="connsiteX10" fmla="*/ 1857829 w 2191657"/>
              <a:gd name="connsiteY10" fmla="*/ 350794 h 365427"/>
              <a:gd name="connsiteX11" fmla="*/ 2061029 w 2191657"/>
              <a:gd name="connsiteY11" fmla="*/ 89537 h 365427"/>
              <a:gd name="connsiteX12" fmla="*/ 2191657 w 2191657"/>
              <a:gd name="connsiteY12" fmla="*/ 249194 h 365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91657" h="365427">
                <a:moveTo>
                  <a:pt x="0" y="234679"/>
                </a:moveTo>
                <a:cubicBezTo>
                  <a:pt x="89505" y="107679"/>
                  <a:pt x="179010" y="-19321"/>
                  <a:pt x="246743" y="2451"/>
                </a:cubicBezTo>
                <a:cubicBezTo>
                  <a:pt x="314476" y="24222"/>
                  <a:pt x="343505" y="358051"/>
                  <a:pt x="406400" y="365308"/>
                </a:cubicBezTo>
                <a:cubicBezTo>
                  <a:pt x="469295" y="372565"/>
                  <a:pt x="561219" y="45994"/>
                  <a:pt x="624114" y="45994"/>
                </a:cubicBezTo>
                <a:cubicBezTo>
                  <a:pt x="687009" y="45994"/>
                  <a:pt x="720876" y="362889"/>
                  <a:pt x="783771" y="365308"/>
                </a:cubicBezTo>
                <a:cubicBezTo>
                  <a:pt x="846666" y="367727"/>
                  <a:pt x="938591" y="62927"/>
                  <a:pt x="1001486" y="60508"/>
                </a:cubicBezTo>
                <a:cubicBezTo>
                  <a:pt x="1064381" y="58089"/>
                  <a:pt x="1100667" y="343537"/>
                  <a:pt x="1161143" y="350794"/>
                </a:cubicBezTo>
                <a:cubicBezTo>
                  <a:pt x="1221619" y="358051"/>
                  <a:pt x="1306286" y="104051"/>
                  <a:pt x="1364343" y="104051"/>
                </a:cubicBezTo>
                <a:cubicBezTo>
                  <a:pt x="1422400" y="104051"/>
                  <a:pt x="1444172" y="353213"/>
                  <a:pt x="1509486" y="350794"/>
                </a:cubicBezTo>
                <a:cubicBezTo>
                  <a:pt x="1574800" y="348375"/>
                  <a:pt x="1698172" y="89537"/>
                  <a:pt x="1756229" y="89537"/>
                </a:cubicBezTo>
                <a:cubicBezTo>
                  <a:pt x="1814286" y="89537"/>
                  <a:pt x="1807029" y="350794"/>
                  <a:pt x="1857829" y="350794"/>
                </a:cubicBezTo>
                <a:cubicBezTo>
                  <a:pt x="1908629" y="350794"/>
                  <a:pt x="2005391" y="106470"/>
                  <a:pt x="2061029" y="89537"/>
                </a:cubicBezTo>
                <a:cubicBezTo>
                  <a:pt x="2116667" y="72604"/>
                  <a:pt x="2154162" y="160899"/>
                  <a:pt x="2191657" y="249194"/>
                </a:cubicBezTo>
              </a:path>
            </a:pathLst>
          </a:custGeom>
          <a:noFill/>
          <a:ln w="4762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33571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5074" y="5282952"/>
            <a:ext cx="2458616" cy="1143000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>Apple iPhone</a:t>
            </a:r>
            <a:endParaRPr lang="en-AU" b="1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04664"/>
            <a:ext cx="3111813" cy="602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ounded Rectangular Callout 4"/>
          <p:cNvSpPr/>
          <p:nvPr/>
        </p:nvSpPr>
        <p:spPr>
          <a:xfrm>
            <a:off x="2205878" y="5805264"/>
            <a:ext cx="1512168" cy="405543"/>
          </a:xfrm>
          <a:prstGeom prst="wedgeRoundRectCallout">
            <a:avLst>
              <a:gd name="adj1" fmla="val 79455"/>
              <a:gd name="adj2" fmla="val -19289"/>
              <a:gd name="adj3" fmla="val 16667"/>
            </a:avLst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Go To Home</a:t>
            </a:r>
            <a:endParaRPr lang="en-AU" dirty="0"/>
          </a:p>
        </p:txBody>
      </p:sp>
      <p:sp>
        <p:nvSpPr>
          <p:cNvPr id="6" name="Rounded Rectangular Callout 5"/>
          <p:cNvSpPr/>
          <p:nvPr/>
        </p:nvSpPr>
        <p:spPr>
          <a:xfrm>
            <a:off x="971600" y="4653136"/>
            <a:ext cx="1512168" cy="955002"/>
          </a:xfrm>
          <a:prstGeom prst="wedgeRoundRectCallout">
            <a:avLst>
              <a:gd name="adj1" fmla="val 93852"/>
              <a:gd name="adj2" fmla="val -17769"/>
              <a:gd name="adj3" fmla="val 16667"/>
            </a:avLst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The ‘dock’</a:t>
            </a:r>
          </a:p>
          <a:p>
            <a:pPr algn="ctr"/>
            <a:r>
              <a:rPr lang="en-AU" dirty="0" smtClean="0"/>
              <a:t>Frequently Used Apps</a:t>
            </a:r>
            <a:endParaRPr lang="en-AU" dirty="0"/>
          </a:p>
        </p:txBody>
      </p:sp>
      <p:sp>
        <p:nvSpPr>
          <p:cNvPr id="7" name="Rounded Rectangular Callout 6"/>
          <p:cNvSpPr/>
          <p:nvPr/>
        </p:nvSpPr>
        <p:spPr>
          <a:xfrm>
            <a:off x="3923928" y="3772186"/>
            <a:ext cx="1512168" cy="522954"/>
          </a:xfrm>
          <a:prstGeom prst="wedgeRoundRectCallout">
            <a:avLst>
              <a:gd name="adj1" fmla="val -26127"/>
              <a:gd name="adj2" fmla="val 91042"/>
              <a:gd name="adj3" fmla="val 16667"/>
            </a:avLst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Current Page</a:t>
            </a:r>
            <a:endParaRPr lang="en-AU" dirty="0"/>
          </a:p>
        </p:txBody>
      </p:sp>
      <p:sp>
        <p:nvSpPr>
          <p:cNvPr id="8" name="Rounded Rectangular Callout 7"/>
          <p:cNvSpPr/>
          <p:nvPr/>
        </p:nvSpPr>
        <p:spPr>
          <a:xfrm>
            <a:off x="1223628" y="4033663"/>
            <a:ext cx="1512168" cy="369489"/>
          </a:xfrm>
          <a:prstGeom prst="wedgeRoundRectCallout">
            <a:avLst>
              <a:gd name="adj1" fmla="val 77535"/>
              <a:gd name="adj2" fmla="val -11433"/>
              <a:gd name="adj3" fmla="val 16667"/>
            </a:avLst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Settings App</a:t>
            </a:r>
            <a:endParaRPr lang="en-AU" dirty="0"/>
          </a:p>
        </p:txBody>
      </p:sp>
      <p:sp>
        <p:nvSpPr>
          <p:cNvPr id="9" name="Rounded Rectangular Callout 8"/>
          <p:cNvSpPr/>
          <p:nvPr/>
        </p:nvSpPr>
        <p:spPr>
          <a:xfrm>
            <a:off x="971600" y="691270"/>
            <a:ext cx="1512168" cy="936104"/>
          </a:xfrm>
          <a:prstGeom prst="wedgeRoundRectCallout">
            <a:avLst>
              <a:gd name="adj1" fmla="val 114008"/>
              <a:gd name="adj2" fmla="val 40808"/>
              <a:gd name="adj3" fmla="val 16667"/>
            </a:avLst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Status Bar and Notifications</a:t>
            </a:r>
            <a:endParaRPr lang="en-AU" dirty="0"/>
          </a:p>
        </p:txBody>
      </p:sp>
      <p:sp>
        <p:nvSpPr>
          <p:cNvPr id="10" name="Rounded Rectangular Callout 9"/>
          <p:cNvSpPr/>
          <p:nvPr/>
        </p:nvSpPr>
        <p:spPr>
          <a:xfrm>
            <a:off x="6428061" y="1008734"/>
            <a:ext cx="1728192" cy="720080"/>
          </a:xfrm>
          <a:prstGeom prst="wedgeRoundRectCallout">
            <a:avLst>
              <a:gd name="adj1" fmla="val -107953"/>
              <a:gd name="adj2" fmla="val 82638"/>
              <a:gd name="adj3" fmla="val 16667"/>
            </a:avLst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To open an App, just Tap it</a:t>
            </a:r>
            <a:endParaRPr lang="en-AU" dirty="0"/>
          </a:p>
        </p:txBody>
      </p:sp>
      <p:sp>
        <p:nvSpPr>
          <p:cNvPr id="11" name="Rounded Rectangular Callout 10"/>
          <p:cNvSpPr/>
          <p:nvPr/>
        </p:nvSpPr>
        <p:spPr>
          <a:xfrm>
            <a:off x="6394231" y="2389438"/>
            <a:ext cx="1728192" cy="1029944"/>
          </a:xfrm>
          <a:prstGeom prst="wedgeRoundRectCallout">
            <a:avLst>
              <a:gd name="adj1" fmla="val -105434"/>
              <a:gd name="adj2" fmla="val -22262"/>
              <a:gd name="adj3" fmla="val 16667"/>
            </a:avLst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To move an App, just hold and slide it</a:t>
            </a:r>
            <a:endParaRPr lang="en-AU" dirty="0"/>
          </a:p>
        </p:txBody>
      </p:sp>
      <p:sp>
        <p:nvSpPr>
          <p:cNvPr id="12" name="Rounded Rectangular Callout 11"/>
          <p:cNvSpPr/>
          <p:nvPr/>
        </p:nvSpPr>
        <p:spPr>
          <a:xfrm>
            <a:off x="6192240" y="3673623"/>
            <a:ext cx="1066087" cy="544785"/>
          </a:xfrm>
          <a:prstGeom prst="wedgeRoundRectCallout">
            <a:avLst>
              <a:gd name="adj1" fmla="val -120206"/>
              <a:gd name="adj2" fmla="val -106522"/>
              <a:gd name="adj3" fmla="val 16667"/>
            </a:avLst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App Store</a:t>
            </a:r>
            <a:endParaRPr lang="en-AU" dirty="0"/>
          </a:p>
        </p:txBody>
      </p:sp>
      <p:sp>
        <p:nvSpPr>
          <p:cNvPr id="13" name="Rounded Rectangular Callout 12"/>
          <p:cNvSpPr/>
          <p:nvPr/>
        </p:nvSpPr>
        <p:spPr>
          <a:xfrm>
            <a:off x="971600" y="1743709"/>
            <a:ext cx="1512168" cy="677180"/>
          </a:xfrm>
          <a:prstGeom prst="wedgeRoundRectCallout">
            <a:avLst>
              <a:gd name="adj1" fmla="val 69857"/>
              <a:gd name="adj2" fmla="val -19297"/>
              <a:gd name="adj3" fmla="val 16667"/>
            </a:avLst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Volume buttons</a:t>
            </a:r>
            <a:endParaRPr lang="en-AU" dirty="0"/>
          </a:p>
        </p:txBody>
      </p:sp>
      <p:sp>
        <p:nvSpPr>
          <p:cNvPr id="14" name="TextBox 13"/>
          <p:cNvSpPr txBox="1"/>
          <p:nvPr/>
        </p:nvSpPr>
        <p:spPr>
          <a:xfrm>
            <a:off x="8316416" y="6412686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S6,7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4467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762" y="5592542"/>
            <a:ext cx="4192820" cy="1143000"/>
          </a:xfrm>
        </p:spPr>
        <p:txBody>
          <a:bodyPr>
            <a:normAutofit/>
          </a:bodyPr>
          <a:lstStyle/>
          <a:p>
            <a:r>
              <a:rPr lang="en-AU" b="1" dirty="0" smtClean="0"/>
              <a:t>Android ‘Skins’</a:t>
            </a:r>
            <a:endParaRPr lang="en-AU" b="1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7676" y="625014"/>
            <a:ext cx="2966173" cy="491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620687"/>
            <a:ext cx="3122206" cy="4971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316416" y="6412686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S6,7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79350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270" y="865588"/>
            <a:ext cx="1440160" cy="2364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8038" y="3790751"/>
            <a:ext cx="2886075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0266" y="847255"/>
            <a:ext cx="1468336" cy="2274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017" y="3722858"/>
            <a:ext cx="279082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8074" y="515379"/>
            <a:ext cx="1654617" cy="2755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59807" y="899922"/>
            <a:ext cx="511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Tap</a:t>
            </a:r>
            <a:endParaRPr lang="en-AU" dirty="0"/>
          </a:p>
        </p:txBody>
      </p:sp>
      <p:sp>
        <p:nvSpPr>
          <p:cNvPr id="10" name="TextBox 9"/>
          <p:cNvSpPr txBox="1"/>
          <p:nvPr/>
        </p:nvSpPr>
        <p:spPr>
          <a:xfrm>
            <a:off x="3571360" y="3722858"/>
            <a:ext cx="9662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Pinch </a:t>
            </a:r>
            <a:br>
              <a:rPr lang="en-AU" dirty="0" smtClean="0"/>
            </a:br>
            <a:r>
              <a:rPr lang="en-AU" dirty="0" smtClean="0"/>
              <a:t>to Zoom</a:t>
            </a:r>
            <a:endParaRPr lang="en-AU" dirty="0"/>
          </a:p>
        </p:txBody>
      </p:sp>
      <p:sp>
        <p:nvSpPr>
          <p:cNvPr id="11" name="TextBox 10"/>
          <p:cNvSpPr txBox="1"/>
          <p:nvPr/>
        </p:nvSpPr>
        <p:spPr>
          <a:xfrm>
            <a:off x="3492438" y="772943"/>
            <a:ext cx="1240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Double Tap</a:t>
            </a:r>
            <a:endParaRPr lang="en-AU" dirty="0"/>
          </a:p>
        </p:txBody>
      </p:sp>
      <p:sp>
        <p:nvSpPr>
          <p:cNvPr id="12" name="TextBox 11"/>
          <p:cNvSpPr txBox="1"/>
          <p:nvPr/>
        </p:nvSpPr>
        <p:spPr>
          <a:xfrm>
            <a:off x="6104876" y="3399693"/>
            <a:ext cx="14121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dirty="0" smtClean="0"/>
              <a:t>Tap and Hold</a:t>
            </a:r>
          </a:p>
          <a:p>
            <a:pPr algn="ctr"/>
            <a:r>
              <a:rPr lang="en-AU" dirty="0" smtClean="0"/>
              <a:t>(To Drag)</a:t>
            </a:r>
            <a:endParaRPr lang="en-AU" dirty="0"/>
          </a:p>
        </p:txBody>
      </p:sp>
      <p:sp>
        <p:nvSpPr>
          <p:cNvPr id="13" name="TextBox 12"/>
          <p:cNvSpPr txBox="1"/>
          <p:nvPr/>
        </p:nvSpPr>
        <p:spPr>
          <a:xfrm>
            <a:off x="5947204" y="831322"/>
            <a:ext cx="15963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Swipe (flick) </a:t>
            </a:r>
          </a:p>
          <a:p>
            <a:r>
              <a:rPr lang="en-AU" dirty="0" smtClean="0"/>
              <a:t>or Scroll (wipe)</a:t>
            </a:r>
            <a:endParaRPr lang="en-AU" dirty="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400429" y="880460"/>
            <a:ext cx="728763" cy="272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7644434" y="899922"/>
            <a:ext cx="213691" cy="2430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384711" y="5901037"/>
            <a:ext cx="3348388" cy="55229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AU" sz="2400" b="1" dirty="0" smtClean="0">
                <a:latin typeface="Calibri" pitchFamily="34" charset="0"/>
                <a:cs typeface="Arial" pitchFamily="34" charset="0"/>
              </a:rPr>
              <a:t>The Basic Moves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316416" y="6412686"/>
            <a:ext cx="71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S8-10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53661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1" grpId="0"/>
      <p:bldP spid="12" grpId="0"/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Making a Call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340768"/>
            <a:ext cx="7787208" cy="4785395"/>
          </a:xfrm>
        </p:spPr>
        <p:txBody>
          <a:bodyPr>
            <a:normAutofit lnSpcReduction="10000"/>
          </a:bodyPr>
          <a:lstStyle/>
          <a:p>
            <a:r>
              <a:rPr lang="en-AU" dirty="0" smtClean="0"/>
              <a:t>Tap the phone button</a:t>
            </a:r>
          </a:p>
          <a:p>
            <a:r>
              <a:rPr lang="en-AU" dirty="0" smtClean="0"/>
              <a:t>Tap the phone number </a:t>
            </a:r>
            <a:br>
              <a:rPr lang="en-AU" dirty="0" smtClean="0"/>
            </a:br>
            <a:r>
              <a:rPr lang="en-AU" dirty="0" smtClean="0"/>
              <a:t>OR select from your contacts</a:t>
            </a:r>
          </a:p>
          <a:p>
            <a:r>
              <a:rPr lang="en-AU" dirty="0" smtClean="0"/>
              <a:t>Tap the Call button</a:t>
            </a:r>
          </a:p>
          <a:p>
            <a:r>
              <a:rPr lang="en-AU" dirty="0" smtClean="0"/>
              <a:t>Options during a call:</a:t>
            </a:r>
          </a:p>
          <a:p>
            <a:pPr lvl="1"/>
            <a:r>
              <a:rPr lang="en-AU" dirty="0" smtClean="0"/>
              <a:t>Volume control – usually on the side</a:t>
            </a:r>
          </a:p>
          <a:p>
            <a:pPr lvl="1"/>
            <a:r>
              <a:rPr lang="en-AU" dirty="0" smtClean="0"/>
              <a:t>Hands free speaker</a:t>
            </a:r>
          </a:p>
          <a:p>
            <a:pPr lvl="1"/>
            <a:r>
              <a:rPr lang="en-AU" dirty="0" smtClean="0"/>
              <a:t>Keypad</a:t>
            </a:r>
          </a:p>
          <a:p>
            <a:r>
              <a:rPr lang="en-AU" dirty="0" smtClean="0"/>
              <a:t>Tap End Call button</a:t>
            </a:r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8316416" y="6412686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S12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89241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Photos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Read the phones manual!!!</a:t>
            </a:r>
          </a:p>
          <a:p>
            <a:r>
              <a:rPr lang="en-AU" dirty="0" smtClean="0"/>
              <a:t>Have a play!!</a:t>
            </a:r>
          </a:p>
          <a:p>
            <a:r>
              <a:rPr lang="en-AU" dirty="0" smtClean="0"/>
              <a:t>Many have front and back cameras</a:t>
            </a:r>
          </a:p>
          <a:p>
            <a:r>
              <a:rPr lang="en-AU" dirty="0" smtClean="0"/>
              <a:t>Shutter may be a button or a tap</a:t>
            </a:r>
          </a:p>
          <a:p>
            <a:r>
              <a:rPr lang="en-AU" dirty="0" smtClean="0"/>
              <a:t>Zoom and other settings</a:t>
            </a:r>
          </a:p>
          <a:p>
            <a:r>
              <a:rPr lang="en-AU" dirty="0" smtClean="0"/>
              <a:t>New in Google – auto backup to Google+</a:t>
            </a:r>
          </a:p>
          <a:p>
            <a:r>
              <a:rPr lang="en-AU" dirty="0" smtClean="0"/>
              <a:t>To PC</a:t>
            </a:r>
            <a:r>
              <a:rPr lang="en-AU" dirty="0"/>
              <a:t>:</a:t>
            </a:r>
            <a:r>
              <a:rPr lang="en-AU" dirty="0" smtClean="0"/>
              <a:t> USB cable, Bluetooth, email, cloud</a:t>
            </a:r>
          </a:p>
          <a:p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8028384" y="6412686"/>
            <a:ext cx="1157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S16, 17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70138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600200"/>
            <a:ext cx="7787208" cy="4525963"/>
          </a:xfrm>
        </p:spPr>
        <p:txBody>
          <a:bodyPr>
            <a:normAutofit lnSpcReduction="10000"/>
          </a:bodyPr>
          <a:lstStyle/>
          <a:p>
            <a:r>
              <a:rPr lang="en-AU" dirty="0" smtClean="0"/>
              <a:t>Weight</a:t>
            </a:r>
          </a:p>
          <a:p>
            <a:r>
              <a:rPr lang="en-AU" dirty="0" smtClean="0"/>
              <a:t>Size</a:t>
            </a:r>
          </a:p>
          <a:p>
            <a:r>
              <a:rPr lang="en-AU" dirty="0" smtClean="0"/>
              <a:t>Cost</a:t>
            </a:r>
          </a:p>
          <a:p>
            <a:r>
              <a:rPr lang="en-AU" dirty="0" smtClean="0"/>
              <a:t>Screen Type</a:t>
            </a:r>
          </a:p>
          <a:p>
            <a:r>
              <a:rPr lang="en-AU" dirty="0" smtClean="0"/>
              <a:t>System type and version</a:t>
            </a:r>
          </a:p>
          <a:p>
            <a:r>
              <a:rPr lang="en-AU" dirty="0" smtClean="0"/>
              <a:t>Locked or unlocked</a:t>
            </a:r>
          </a:p>
          <a:p>
            <a:r>
              <a:rPr lang="en-AU" dirty="0" smtClean="0"/>
              <a:t>Battery Life</a:t>
            </a:r>
          </a:p>
          <a:p>
            <a:r>
              <a:rPr lang="en-AU" dirty="0" smtClean="0"/>
              <a:t>Features – </a:t>
            </a:r>
            <a:r>
              <a:rPr lang="en-AU" dirty="0" err="1" smtClean="0"/>
              <a:t>eg</a:t>
            </a:r>
            <a:r>
              <a:rPr lang="en-AU" dirty="0" smtClean="0"/>
              <a:t> mp3, radio, extra storage</a:t>
            </a:r>
          </a:p>
          <a:p>
            <a:endParaRPr lang="en-AU" dirty="0"/>
          </a:p>
        </p:txBody>
      </p:sp>
      <p:grpSp>
        <p:nvGrpSpPr>
          <p:cNvPr id="22616" name="Group 22615"/>
          <p:cNvGrpSpPr/>
          <p:nvPr/>
        </p:nvGrpSpPr>
        <p:grpSpPr>
          <a:xfrm>
            <a:off x="5970710" y="383102"/>
            <a:ext cx="2760663" cy="4207669"/>
            <a:chOff x="5651500" y="365918"/>
            <a:chExt cx="3006725" cy="4761707"/>
          </a:xfrm>
        </p:grpSpPr>
        <p:sp>
          <p:nvSpPr>
            <p:cNvPr id="5" name="AutoShape 7"/>
            <p:cNvSpPr>
              <a:spLocks noChangeAspect="1" noChangeArrowheads="1" noTextEdit="1"/>
            </p:cNvSpPr>
            <p:nvPr/>
          </p:nvSpPr>
          <p:spPr bwMode="auto">
            <a:xfrm>
              <a:off x="5651500" y="365918"/>
              <a:ext cx="3006725" cy="4738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" name="Freeform 9"/>
            <p:cNvSpPr>
              <a:spLocks/>
            </p:cNvSpPr>
            <p:nvPr/>
          </p:nvSpPr>
          <p:spPr bwMode="auto">
            <a:xfrm>
              <a:off x="6213475" y="2128838"/>
              <a:ext cx="2270125" cy="2389187"/>
            </a:xfrm>
            <a:custGeom>
              <a:avLst/>
              <a:gdLst>
                <a:gd name="T0" fmla="*/ 713 w 1430"/>
                <a:gd name="T1" fmla="*/ 0 h 1505"/>
                <a:gd name="T2" fmla="*/ 573 w 1430"/>
                <a:gd name="T3" fmla="*/ 15 h 1505"/>
                <a:gd name="T4" fmla="*/ 438 w 1430"/>
                <a:gd name="T5" fmla="*/ 60 h 1505"/>
                <a:gd name="T6" fmla="*/ 314 w 1430"/>
                <a:gd name="T7" fmla="*/ 130 h 1505"/>
                <a:gd name="T8" fmla="*/ 209 w 1430"/>
                <a:gd name="T9" fmla="*/ 220 h 1505"/>
                <a:gd name="T10" fmla="*/ 124 w 1430"/>
                <a:gd name="T11" fmla="*/ 334 h 1505"/>
                <a:gd name="T12" fmla="*/ 60 w 1430"/>
                <a:gd name="T13" fmla="*/ 464 h 1505"/>
                <a:gd name="T14" fmla="*/ 15 w 1430"/>
                <a:gd name="T15" fmla="*/ 603 h 1505"/>
                <a:gd name="T16" fmla="*/ 0 w 1430"/>
                <a:gd name="T17" fmla="*/ 753 h 1505"/>
                <a:gd name="T18" fmla="*/ 5 w 1430"/>
                <a:gd name="T19" fmla="*/ 833 h 1505"/>
                <a:gd name="T20" fmla="*/ 35 w 1430"/>
                <a:gd name="T21" fmla="*/ 977 h 1505"/>
                <a:gd name="T22" fmla="*/ 90 w 1430"/>
                <a:gd name="T23" fmla="*/ 1112 h 1505"/>
                <a:gd name="T24" fmla="*/ 164 w 1430"/>
                <a:gd name="T25" fmla="*/ 1231 h 1505"/>
                <a:gd name="T26" fmla="*/ 259 w 1430"/>
                <a:gd name="T27" fmla="*/ 1336 h 1505"/>
                <a:gd name="T28" fmla="*/ 374 w 1430"/>
                <a:gd name="T29" fmla="*/ 1416 h 1505"/>
                <a:gd name="T30" fmla="*/ 503 w 1430"/>
                <a:gd name="T31" fmla="*/ 1475 h 1505"/>
                <a:gd name="T32" fmla="*/ 643 w 1430"/>
                <a:gd name="T33" fmla="*/ 1505 h 1505"/>
                <a:gd name="T34" fmla="*/ 713 w 1430"/>
                <a:gd name="T35" fmla="*/ 1505 h 1505"/>
                <a:gd name="T36" fmla="*/ 857 w 1430"/>
                <a:gd name="T37" fmla="*/ 1490 h 1505"/>
                <a:gd name="T38" fmla="*/ 992 w 1430"/>
                <a:gd name="T39" fmla="*/ 1451 h 1505"/>
                <a:gd name="T40" fmla="*/ 1111 w 1430"/>
                <a:gd name="T41" fmla="*/ 1381 h 1505"/>
                <a:gd name="T42" fmla="*/ 1221 w 1430"/>
                <a:gd name="T43" fmla="*/ 1286 h 1505"/>
                <a:gd name="T44" fmla="*/ 1306 w 1430"/>
                <a:gd name="T45" fmla="*/ 1176 h 1505"/>
                <a:gd name="T46" fmla="*/ 1371 w 1430"/>
                <a:gd name="T47" fmla="*/ 1047 h 1505"/>
                <a:gd name="T48" fmla="*/ 1415 w 1430"/>
                <a:gd name="T49" fmla="*/ 907 h 1505"/>
                <a:gd name="T50" fmla="*/ 1430 w 1430"/>
                <a:gd name="T51" fmla="*/ 753 h 1505"/>
                <a:gd name="T52" fmla="*/ 1425 w 1430"/>
                <a:gd name="T53" fmla="*/ 678 h 1505"/>
                <a:gd name="T54" fmla="*/ 1395 w 1430"/>
                <a:gd name="T55" fmla="*/ 529 h 1505"/>
                <a:gd name="T56" fmla="*/ 1341 w 1430"/>
                <a:gd name="T57" fmla="*/ 394 h 1505"/>
                <a:gd name="T58" fmla="*/ 1266 w 1430"/>
                <a:gd name="T59" fmla="*/ 274 h 1505"/>
                <a:gd name="T60" fmla="*/ 1166 w 1430"/>
                <a:gd name="T61" fmla="*/ 175 h 1505"/>
                <a:gd name="T62" fmla="*/ 1057 w 1430"/>
                <a:gd name="T63" fmla="*/ 90 h 1505"/>
                <a:gd name="T64" fmla="*/ 927 w 1430"/>
                <a:gd name="T65" fmla="*/ 35 h 1505"/>
                <a:gd name="T66" fmla="*/ 787 w 1430"/>
                <a:gd name="T67" fmla="*/ 5 h 1505"/>
                <a:gd name="T68" fmla="*/ 713 w 1430"/>
                <a:gd name="T69" fmla="*/ 0 h 1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0" h="1505">
                  <a:moveTo>
                    <a:pt x="713" y="0"/>
                  </a:moveTo>
                  <a:lnTo>
                    <a:pt x="713" y="0"/>
                  </a:lnTo>
                  <a:lnTo>
                    <a:pt x="643" y="5"/>
                  </a:lnTo>
                  <a:lnTo>
                    <a:pt x="573" y="15"/>
                  </a:lnTo>
                  <a:lnTo>
                    <a:pt x="503" y="35"/>
                  </a:lnTo>
                  <a:lnTo>
                    <a:pt x="438" y="60"/>
                  </a:lnTo>
                  <a:lnTo>
                    <a:pt x="374" y="90"/>
                  </a:lnTo>
                  <a:lnTo>
                    <a:pt x="314" y="130"/>
                  </a:lnTo>
                  <a:lnTo>
                    <a:pt x="259" y="175"/>
                  </a:lnTo>
                  <a:lnTo>
                    <a:pt x="209" y="220"/>
                  </a:lnTo>
                  <a:lnTo>
                    <a:pt x="164" y="274"/>
                  </a:lnTo>
                  <a:lnTo>
                    <a:pt x="124" y="334"/>
                  </a:lnTo>
                  <a:lnTo>
                    <a:pt x="90" y="394"/>
                  </a:lnTo>
                  <a:lnTo>
                    <a:pt x="60" y="464"/>
                  </a:lnTo>
                  <a:lnTo>
                    <a:pt x="35" y="529"/>
                  </a:lnTo>
                  <a:lnTo>
                    <a:pt x="15" y="603"/>
                  </a:lnTo>
                  <a:lnTo>
                    <a:pt x="5" y="678"/>
                  </a:lnTo>
                  <a:lnTo>
                    <a:pt x="0" y="753"/>
                  </a:lnTo>
                  <a:lnTo>
                    <a:pt x="0" y="753"/>
                  </a:lnTo>
                  <a:lnTo>
                    <a:pt x="5" y="833"/>
                  </a:lnTo>
                  <a:lnTo>
                    <a:pt x="15" y="907"/>
                  </a:lnTo>
                  <a:lnTo>
                    <a:pt x="35" y="977"/>
                  </a:lnTo>
                  <a:lnTo>
                    <a:pt x="60" y="1047"/>
                  </a:lnTo>
                  <a:lnTo>
                    <a:pt x="90" y="1112"/>
                  </a:lnTo>
                  <a:lnTo>
                    <a:pt x="124" y="1176"/>
                  </a:lnTo>
                  <a:lnTo>
                    <a:pt x="164" y="1231"/>
                  </a:lnTo>
                  <a:lnTo>
                    <a:pt x="209" y="1286"/>
                  </a:lnTo>
                  <a:lnTo>
                    <a:pt x="259" y="1336"/>
                  </a:lnTo>
                  <a:lnTo>
                    <a:pt x="314" y="1381"/>
                  </a:lnTo>
                  <a:lnTo>
                    <a:pt x="374" y="1416"/>
                  </a:lnTo>
                  <a:lnTo>
                    <a:pt x="438" y="1451"/>
                  </a:lnTo>
                  <a:lnTo>
                    <a:pt x="503" y="1475"/>
                  </a:lnTo>
                  <a:lnTo>
                    <a:pt x="573" y="1490"/>
                  </a:lnTo>
                  <a:lnTo>
                    <a:pt x="643" y="1505"/>
                  </a:lnTo>
                  <a:lnTo>
                    <a:pt x="713" y="1505"/>
                  </a:lnTo>
                  <a:lnTo>
                    <a:pt x="713" y="1505"/>
                  </a:lnTo>
                  <a:lnTo>
                    <a:pt x="787" y="1505"/>
                  </a:lnTo>
                  <a:lnTo>
                    <a:pt x="857" y="1490"/>
                  </a:lnTo>
                  <a:lnTo>
                    <a:pt x="927" y="1475"/>
                  </a:lnTo>
                  <a:lnTo>
                    <a:pt x="992" y="1451"/>
                  </a:lnTo>
                  <a:lnTo>
                    <a:pt x="1057" y="1416"/>
                  </a:lnTo>
                  <a:lnTo>
                    <a:pt x="1111" y="1381"/>
                  </a:lnTo>
                  <a:lnTo>
                    <a:pt x="1166" y="1336"/>
                  </a:lnTo>
                  <a:lnTo>
                    <a:pt x="1221" y="1286"/>
                  </a:lnTo>
                  <a:lnTo>
                    <a:pt x="1266" y="1231"/>
                  </a:lnTo>
                  <a:lnTo>
                    <a:pt x="1306" y="1176"/>
                  </a:lnTo>
                  <a:lnTo>
                    <a:pt x="1341" y="1112"/>
                  </a:lnTo>
                  <a:lnTo>
                    <a:pt x="1371" y="1047"/>
                  </a:lnTo>
                  <a:lnTo>
                    <a:pt x="1395" y="977"/>
                  </a:lnTo>
                  <a:lnTo>
                    <a:pt x="1415" y="907"/>
                  </a:lnTo>
                  <a:lnTo>
                    <a:pt x="1425" y="833"/>
                  </a:lnTo>
                  <a:lnTo>
                    <a:pt x="1430" y="753"/>
                  </a:lnTo>
                  <a:lnTo>
                    <a:pt x="1430" y="753"/>
                  </a:lnTo>
                  <a:lnTo>
                    <a:pt x="1425" y="678"/>
                  </a:lnTo>
                  <a:lnTo>
                    <a:pt x="1415" y="603"/>
                  </a:lnTo>
                  <a:lnTo>
                    <a:pt x="1395" y="529"/>
                  </a:lnTo>
                  <a:lnTo>
                    <a:pt x="1371" y="464"/>
                  </a:lnTo>
                  <a:lnTo>
                    <a:pt x="1341" y="394"/>
                  </a:lnTo>
                  <a:lnTo>
                    <a:pt x="1306" y="334"/>
                  </a:lnTo>
                  <a:lnTo>
                    <a:pt x="1266" y="274"/>
                  </a:lnTo>
                  <a:lnTo>
                    <a:pt x="1221" y="220"/>
                  </a:lnTo>
                  <a:lnTo>
                    <a:pt x="1166" y="175"/>
                  </a:lnTo>
                  <a:lnTo>
                    <a:pt x="1111" y="130"/>
                  </a:lnTo>
                  <a:lnTo>
                    <a:pt x="1057" y="90"/>
                  </a:lnTo>
                  <a:lnTo>
                    <a:pt x="992" y="60"/>
                  </a:lnTo>
                  <a:lnTo>
                    <a:pt x="927" y="35"/>
                  </a:lnTo>
                  <a:lnTo>
                    <a:pt x="857" y="15"/>
                  </a:lnTo>
                  <a:lnTo>
                    <a:pt x="787" y="5"/>
                  </a:lnTo>
                  <a:lnTo>
                    <a:pt x="713" y="0"/>
                  </a:lnTo>
                  <a:lnTo>
                    <a:pt x="713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auto">
            <a:xfrm>
              <a:off x="6213475" y="2120900"/>
              <a:ext cx="2278063" cy="2405062"/>
            </a:xfrm>
            <a:custGeom>
              <a:avLst/>
              <a:gdLst>
                <a:gd name="T0" fmla="*/ 718 w 1435"/>
                <a:gd name="T1" fmla="*/ 0 h 1515"/>
                <a:gd name="T2" fmla="*/ 573 w 1435"/>
                <a:gd name="T3" fmla="*/ 15 h 1515"/>
                <a:gd name="T4" fmla="*/ 438 w 1435"/>
                <a:gd name="T5" fmla="*/ 60 h 1515"/>
                <a:gd name="T6" fmla="*/ 319 w 1435"/>
                <a:gd name="T7" fmla="*/ 130 h 1515"/>
                <a:gd name="T8" fmla="*/ 209 w 1435"/>
                <a:gd name="T9" fmla="*/ 220 h 1515"/>
                <a:gd name="T10" fmla="*/ 124 w 1435"/>
                <a:gd name="T11" fmla="*/ 334 h 1515"/>
                <a:gd name="T12" fmla="*/ 55 w 1435"/>
                <a:gd name="T13" fmla="*/ 464 h 1515"/>
                <a:gd name="T14" fmla="*/ 15 w 1435"/>
                <a:gd name="T15" fmla="*/ 603 h 1515"/>
                <a:gd name="T16" fmla="*/ 0 w 1435"/>
                <a:gd name="T17" fmla="*/ 758 h 1515"/>
                <a:gd name="T18" fmla="*/ 5 w 1435"/>
                <a:gd name="T19" fmla="*/ 833 h 1515"/>
                <a:gd name="T20" fmla="*/ 35 w 1435"/>
                <a:gd name="T21" fmla="*/ 982 h 1515"/>
                <a:gd name="T22" fmla="*/ 85 w 1435"/>
                <a:gd name="T23" fmla="*/ 1117 h 1515"/>
                <a:gd name="T24" fmla="*/ 164 w 1435"/>
                <a:gd name="T25" fmla="*/ 1236 h 1515"/>
                <a:gd name="T26" fmla="*/ 259 w 1435"/>
                <a:gd name="T27" fmla="*/ 1341 h 1515"/>
                <a:gd name="T28" fmla="*/ 374 w 1435"/>
                <a:gd name="T29" fmla="*/ 1421 h 1515"/>
                <a:gd name="T30" fmla="*/ 503 w 1435"/>
                <a:gd name="T31" fmla="*/ 1480 h 1515"/>
                <a:gd name="T32" fmla="*/ 643 w 1435"/>
                <a:gd name="T33" fmla="*/ 1510 h 1515"/>
                <a:gd name="T34" fmla="*/ 718 w 1435"/>
                <a:gd name="T35" fmla="*/ 1515 h 1515"/>
                <a:gd name="T36" fmla="*/ 862 w 1435"/>
                <a:gd name="T37" fmla="*/ 1500 h 1515"/>
                <a:gd name="T38" fmla="*/ 997 w 1435"/>
                <a:gd name="T39" fmla="*/ 1456 h 1515"/>
                <a:gd name="T40" fmla="*/ 1116 w 1435"/>
                <a:gd name="T41" fmla="*/ 1386 h 1515"/>
                <a:gd name="T42" fmla="*/ 1226 w 1435"/>
                <a:gd name="T43" fmla="*/ 1291 h 1515"/>
                <a:gd name="T44" fmla="*/ 1311 w 1435"/>
                <a:gd name="T45" fmla="*/ 1181 h 1515"/>
                <a:gd name="T46" fmla="*/ 1381 w 1435"/>
                <a:gd name="T47" fmla="*/ 1052 h 1515"/>
                <a:gd name="T48" fmla="*/ 1420 w 1435"/>
                <a:gd name="T49" fmla="*/ 907 h 1515"/>
                <a:gd name="T50" fmla="*/ 1435 w 1435"/>
                <a:gd name="T51" fmla="*/ 758 h 1515"/>
                <a:gd name="T52" fmla="*/ 1430 w 1435"/>
                <a:gd name="T53" fmla="*/ 678 h 1515"/>
                <a:gd name="T54" fmla="*/ 1400 w 1435"/>
                <a:gd name="T55" fmla="*/ 534 h 1515"/>
                <a:gd name="T56" fmla="*/ 1346 w 1435"/>
                <a:gd name="T57" fmla="*/ 399 h 1515"/>
                <a:gd name="T58" fmla="*/ 1271 w 1435"/>
                <a:gd name="T59" fmla="*/ 274 h 1515"/>
                <a:gd name="T60" fmla="*/ 1171 w 1435"/>
                <a:gd name="T61" fmla="*/ 175 h 1515"/>
                <a:gd name="T62" fmla="*/ 1057 w 1435"/>
                <a:gd name="T63" fmla="*/ 90 h 1515"/>
                <a:gd name="T64" fmla="*/ 932 w 1435"/>
                <a:gd name="T65" fmla="*/ 35 h 1515"/>
                <a:gd name="T66" fmla="*/ 792 w 1435"/>
                <a:gd name="T67" fmla="*/ 5 h 1515"/>
                <a:gd name="T68" fmla="*/ 718 w 1435"/>
                <a:gd name="T69" fmla="*/ 0 h 1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5" h="1515">
                  <a:moveTo>
                    <a:pt x="718" y="0"/>
                  </a:moveTo>
                  <a:lnTo>
                    <a:pt x="718" y="0"/>
                  </a:lnTo>
                  <a:lnTo>
                    <a:pt x="643" y="5"/>
                  </a:lnTo>
                  <a:lnTo>
                    <a:pt x="573" y="15"/>
                  </a:lnTo>
                  <a:lnTo>
                    <a:pt x="503" y="35"/>
                  </a:lnTo>
                  <a:lnTo>
                    <a:pt x="438" y="60"/>
                  </a:lnTo>
                  <a:lnTo>
                    <a:pt x="374" y="90"/>
                  </a:lnTo>
                  <a:lnTo>
                    <a:pt x="319" y="130"/>
                  </a:lnTo>
                  <a:lnTo>
                    <a:pt x="259" y="175"/>
                  </a:lnTo>
                  <a:lnTo>
                    <a:pt x="209" y="220"/>
                  </a:lnTo>
                  <a:lnTo>
                    <a:pt x="164" y="274"/>
                  </a:lnTo>
                  <a:lnTo>
                    <a:pt x="124" y="334"/>
                  </a:lnTo>
                  <a:lnTo>
                    <a:pt x="85" y="399"/>
                  </a:lnTo>
                  <a:lnTo>
                    <a:pt x="55" y="464"/>
                  </a:lnTo>
                  <a:lnTo>
                    <a:pt x="35" y="534"/>
                  </a:lnTo>
                  <a:lnTo>
                    <a:pt x="15" y="603"/>
                  </a:lnTo>
                  <a:lnTo>
                    <a:pt x="5" y="678"/>
                  </a:lnTo>
                  <a:lnTo>
                    <a:pt x="0" y="758"/>
                  </a:lnTo>
                  <a:lnTo>
                    <a:pt x="0" y="758"/>
                  </a:lnTo>
                  <a:lnTo>
                    <a:pt x="5" y="833"/>
                  </a:lnTo>
                  <a:lnTo>
                    <a:pt x="15" y="907"/>
                  </a:lnTo>
                  <a:lnTo>
                    <a:pt x="35" y="982"/>
                  </a:lnTo>
                  <a:lnTo>
                    <a:pt x="55" y="1052"/>
                  </a:lnTo>
                  <a:lnTo>
                    <a:pt x="85" y="1117"/>
                  </a:lnTo>
                  <a:lnTo>
                    <a:pt x="124" y="1181"/>
                  </a:lnTo>
                  <a:lnTo>
                    <a:pt x="164" y="1236"/>
                  </a:lnTo>
                  <a:lnTo>
                    <a:pt x="209" y="1291"/>
                  </a:lnTo>
                  <a:lnTo>
                    <a:pt x="259" y="1341"/>
                  </a:lnTo>
                  <a:lnTo>
                    <a:pt x="319" y="1386"/>
                  </a:lnTo>
                  <a:lnTo>
                    <a:pt x="374" y="1421"/>
                  </a:lnTo>
                  <a:lnTo>
                    <a:pt x="438" y="1456"/>
                  </a:lnTo>
                  <a:lnTo>
                    <a:pt x="503" y="1480"/>
                  </a:lnTo>
                  <a:lnTo>
                    <a:pt x="573" y="1500"/>
                  </a:lnTo>
                  <a:lnTo>
                    <a:pt x="643" y="1510"/>
                  </a:lnTo>
                  <a:lnTo>
                    <a:pt x="718" y="1515"/>
                  </a:lnTo>
                  <a:lnTo>
                    <a:pt x="718" y="1515"/>
                  </a:lnTo>
                  <a:lnTo>
                    <a:pt x="792" y="1510"/>
                  </a:lnTo>
                  <a:lnTo>
                    <a:pt x="862" y="1500"/>
                  </a:lnTo>
                  <a:lnTo>
                    <a:pt x="932" y="1480"/>
                  </a:lnTo>
                  <a:lnTo>
                    <a:pt x="997" y="1456"/>
                  </a:lnTo>
                  <a:lnTo>
                    <a:pt x="1057" y="1421"/>
                  </a:lnTo>
                  <a:lnTo>
                    <a:pt x="1116" y="1386"/>
                  </a:lnTo>
                  <a:lnTo>
                    <a:pt x="1171" y="1341"/>
                  </a:lnTo>
                  <a:lnTo>
                    <a:pt x="1226" y="1291"/>
                  </a:lnTo>
                  <a:lnTo>
                    <a:pt x="1271" y="1236"/>
                  </a:lnTo>
                  <a:lnTo>
                    <a:pt x="1311" y="1181"/>
                  </a:lnTo>
                  <a:lnTo>
                    <a:pt x="1346" y="1117"/>
                  </a:lnTo>
                  <a:lnTo>
                    <a:pt x="1381" y="1052"/>
                  </a:lnTo>
                  <a:lnTo>
                    <a:pt x="1400" y="982"/>
                  </a:lnTo>
                  <a:lnTo>
                    <a:pt x="1420" y="907"/>
                  </a:lnTo>
                  <a:lnTo>
                    <a:pt x="1430" y="833"/>
                  </a:lnTo>
                  <a:lnTo>
                    <a:pt x="1435" y="758"/>
                  </a:lnTo>
                  <a:lnTo>
                    <a:pt x="1435" y="758"/>
                  </a:lnTo>
                  <a:lnTo>
                    <a:pt x="1430" y="678"/>
                  </a:lnTo>
                  <a:lnTo>
                    <a:pt x="1420" y="603"/>
                  </a:lnTo>
                  <a:lnTo>
                    <a:pt x="1400" y="534"/>
                  </a:lnTo>
                  <a:lnTo>
                    <a:pt x="1381" y="464"/>
                  </a:lnTo>
                  <a:lnTo>
                    <a:pt x="1346" y="399"/>
                  </a:lnTo>
                  <a:lnTo>
                    <a:pt x="1311" y="334"/>
                  </a:lnTo>
                  <a:lnTo>
                    <a:pt x="1271" y="274"/>
                  </a:lnTo>
                  <a:lnTo>
                    <a:pt x="1226" y="220"/>
                  </a:lnTo>
                  <a:lnTo>
                    <a:pt x="1171" y="175"/>
                  </a:lnTo>
                  <a:lnTo>
                    <a:pt x="1116" y="130"/>
                  </a:lnTo>
                  <a:lnTo>
                    <a:pt x="1057" y="90"/>
                  </a:lnTo>
                  <a:lnTo>
                    <a:pt x="997" y="60"/>
                  </a:lnTo>
                  <a:lnTo>
                    <a:pt x="932" y="35"/>
                  </a:lnTo>
                  <a:lnTo>
                    <a:pt x="862" y="15"/>
                  </a:lnTo>
                  <a:lnTo>
                    <a:pt x="792" y="5"/>
                  </a:lnTo>
                  <a:lnTo>
                    <a:pt x="718" y="0"/>
                  </a:lnTo>
                  <a:lnTo>
                    <a:pt x="718" y="0"/>
                  </a:lnTo>
                  <a:close/>
                </a:path>
              </a:pathLst>
            </a:custGeom>
            <a:solidFill>
              <a:srgbClr val="FFF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" name="Freeform 11"/>
            <p:cNvSpPr>
              <a:spLocks/>
            </p:cNvSpPr>
            <p:nvPr/>
          </p:nvSpPr>
          <p:spPr bwMode="auto">
            <a:xfrm>
              <a:off x="6213475" y="2112963"/>
              <a:ext cx="2286000" cy="2413000"/>
            </a:xfrm>
            <a:custGeom>
              <a:avLst/>
              <a:gdLst>
                <a:gd name="T0" fmla="*/ 718 w 1440"/>
                <a:gd name="T1" fmla="*/ 0 h 1520"/>
                <a:gd name="T2" fmla="*/ 573 w 1440"/>
                <a:gd name="T3" fmla="*/ 15 h 1520"/>
                <a:gd name="T4" fmla="*/ 438 w 1440"/>
                <a:gd name="T5" fmla="*/ 60 h 1520"/>
                <a:gd name="T6" fmla="*/ 319 w 1440"/>
                <a:gd name="T7" fmla="*/ 130 h 1520"/>
                <a:gd name="T8" fmla="*/ 209 w 1440"/>
                <a:gd name="T9" fmla="*/ 225 h 1520"/>
                <a:gd name="T10" fmla="*/ 124 w 1440"/>
                <a:gd name="T11" fmla="*/ 334 h 1520"/>
                <a:gd name="T12" fmla="*/ 55 w 1440"/>
                <a:gd name="T13" fmla="*/ 464 h 1520"/>
                <a:gd name="T14" fmla="*/ 15 w 1440"/>
                <a:gd name="T15" fmla="*/ 608 h 1520"/>
                <a:gd name="T16" fmla="*/ 0 w 1440"/>
                <a:gd name="T17" fmla="*/ 758 h 1520"/>
                <a:gd name="T18" fmla="*/ 5 w 1440"/>
                <a:gd name="T19" fmla="*/ 838 h 1520"/>
                <a:gd name="T20" fmla="*/ 30 w 1440"/>
                <a:gd name="T21" fmla="*/ 987 h 1520"/>
                <a:gd name="T22" fmla="*/ 85 w 1440"/>
                <a:gd name="T23" fmla="*/ 1122 h 1520"/>
                <a:gd name="T24" fmla="*/ 164 w 1440"/>
                <a:gd name="T25" fmla="*/ 1241 h 1520"/>
                <a:gd name="T26" fmla="*/ 264 w 1440"/>
                <a:gd name="T27" fmla="*/ 1346 h 1520"/>
                <a:gd name="T28" fmla="*/ 379 w 1440"/>
                <a:gd name="T29" fmla="*/ 1431 h 1520"/>
                <a:gd name="T30" fmla="*/ 508 w 1440"/>
                <a:gd name="T31" fmla="*/ 1485 h 1520"/>
                <a:gd name="T32" fmla="*/ 648 w 1440"/>
                <a:gd name="T33" fmla="*/ 1515 h 1520"/>
                <a:gd name="T34" fmla="*/ 718 w 1440"/>
                <a:gd name="T35" fmla="*/ 1520 h 1520"/>
                <a:gd name="T36" fmla="*/ 867 w 1440"/>
                <a:gd name="T37" fmla="*/ 1505 h 1520"/>
                <a:gd name="T38" fmla="*/ 1002 w 1440"/>
                <a:gd name="T39" fmla="*/ 1461 h 1520"/>
                <a:gd name="T40" fmla="*/ 1121 w 1440"/>
                <a:gd name="T41" fmla="*/ 1391 h 1520"/>
                <a:gd name="T42" fmla="*/ 1231 w 1440"/>
                <a:gd name="T43" fmla="*/ 1296 h 1520"/>
                <a:gd name="T44" fmla="*/ 1316 w 1440"/>
                <a:gd name="T45" fmla="*/ 1186 h 1520"/>
                <a:gd name="T46" fmla="*/ 1385 w 1440"/>
                <a:gd name="T47" fmla="*/ 1057 h 1520"/>
                <a:gd name="T48" fmla="*/ 1425 w 1440"/>
                <a:gd name="T49" fmla="*/ 912 h 1520"/>
                <a:gd name="T50" fmla="*/ 1440 w 1440"/>
                <a:gd name="T51" fmla="*/ 758 h 1520"/>
                <a:gd name="T52" fmla="*/ 1435 w 1440"/>
                <a:gd name="T53" fmla="*/ 683 h 1520"/>
                <a:gd name="T54" fmla="*/ 1410 w 1440"/>
                <a:gd name="T55" fmla="*/ 534 h 1520"/>
                <a:gd name="T56" fmla="*/ 1356 w 1440"/>
                <a:gd name="T57" fmla="*/ 399 h 1520"/>
                <a:gd name="T58" fmla="*/ 1276 w 1440"/>
                <a:gd name="T59" fmla="*/ 274 h 1520"/>
                <a:gd name="T60" fmla="*/ 1176 w 1440"/>
                <a:gd name="T61" fmla="*/ 175 h 1520"/>
                <a:gd name="T62" fmla="*/ 1062 w 1440"/>
                <a:gd name="T63" fmla="*/ 90 h 1520"/>
                <a:gd name="T64" fmla="*/ 932 w 1440"/>
                <a:gd name="T65" fmla="*/ 35 h 1520"/>
                <a:gd name="T66" fmla="*/ 792 w 1440"/>
                <a:gd name="T67" fmla="*/ 5 h 1520"/>
                <a:gd name="T68" fmla="*/ 718 w 1440"/>
                <a:gd name="T69" fmla="*/ 0 h 1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40" h="1520">
                  <a:moveTo>
                    <a:pt x="718" y="0"/>
                  </a:moveTo>
                  <a:lnTo>
                    <a:pt x="718" y="0"/>
                  </a:lnTo>
                  <a:lnTo>
                    <a:pt x="648" y="5"/>
                  </a:lnTo>
                  <a:lnTo>
                    <a:pt x="573" y="15"/>
                  </a:lnTo>
                  <a:lnTo>
                    <a:pt x="508" y="35"/>
                  </a:lnTo>
                  <a:lnTo>
                    <a:pt x="438" y="60"/>
                  </a:lnTo>
                  <a:lnTo>
                    <a:pt x="379" y="90"/>
                  </a:lnTo>
                  <a:lnTo>
                    <a:pt x="319" y="130"/>
                  </a:lnTo>
                  <a:lnTo>
                    <a:pt x="264" y="175"/>
                  </a:lnTo>
                  <a:lnTo>
                    <a:pt x="209" y="225"/>
                  </a:lnTo>
                  <a:lnTo>
                    <a:pt x="164" y="274"/>
                  </a:lnTo>
                  <a:lnTo>
                    <a:pt x="124" y="334"/>
                  </a:lnTo>
                  <a:lnTo>
                    <a:pt x="85" y="399"/>
                  </a:lnTo>
                  <a:lnTo>
                    <a:pt x="55" y="464"/>
                  </a:lnTo>
                  <a:lnTo>
                    <a:pt x="30" y="534"/>
                  </a:lnTo>
                  <a:lnTo>
                    <a:pt x="15" y="608"/>
                  </a:lnTo>
                  <a:lnTo>
                    <a:pt x="5" y="683"/>
                  </a:lnTo>
                  <a:lnTo>
                    <a:pt x="0" y="758"/>
                  </a:lnTo>
                  <a:lnTo>
                    <a:pt x="0" y="758"/>
                  </a:lnTo>
                  <a:lnTo>
                    <a:pt x="5" y="838"/>
                  </a:lnTo>
                  <a:lnTo>
                    <a:pt x="15" y="912"/>
                  </a:lnTo>
                  <a:lnTo>
                    <a:pt x="30" y="987"/>
                  </a:lnTo>
                  <a:lnTo>
                    <a:pt x="55" y="1057"/>
                  </a:lnTo>
                  <a:lnTo>
                    <a:pt x="85" y="1122"/>
                  </a:lnTo>
                  <a:lnTo>
                    <a:pt x="124" y="1186"/>
                  </a:lnTo>
                  <a:lnTo>
                    <a:pt x="164" y="1241"/>
                  </a:lnTo>
                  <a:lnTo>
                    <a:pt x="209" y="1296"/>
                  </a:lnTo>
                  <a:lnTo>
                    <a:pt x="264" y="1346"/>
                  </a:lnTo>
                  <a:lnTo>
                    <a:pt x="319" y="1391"/>
                  </a:lnTo>
                  <a:lnTo>
                    <a:pt x="379" y="1431"/>
                  </a:lnTo>
                  <a:lnTo>
                    <a:pt x="438" y="1461"/>
                  </a:lnTo>
                  <a:lnTo>
                    <a:pt x="508" y="1485"/>
                  </a:lnTo>
                  <a:lnTo>
                    <a:pt x="573" y="1505"/>
                  </a:lnTo>
                  <a:lnTo>
                    <a:pt x="648" y="1515"/>
                  </a:lnTo>
                  <a:lnTo>
                    <a:pt x="718" y="1520"/>
                  </a:lnTo>
                  <a:lnTo>
                    <a:pt x="718" y="1520"/>
                  </a:lnTo>
                  <a:lnTo>
                    <a:pt x="792" y="1515"/>
                  </a:lnTo>
                  <a:lnTo>
                    <a:pt x="867" y="1505"/>
                  </a:lnTo>
                  <a:lnTo>
                    <a:pt x="932" y="1485"/>
                  </a:lnTo>
                  <a:lnTo>
                    <a:pt x="1002" y="1461"/>
                  </a:lnTo>
                  <a:lnTo>
                    <a:pt x="1062" y="1431"/>
                  </a:lnTo>
                  <a:lnTo>
                    <a:pt x="1121" y="1391"/>
                  </a:lnTo>
                  <a:lnTo>
                    <a:pt x="1176" y="1346"/>
                  </a:lnTo>
                  <a:lnTo>
                    <a:pt x="1231" y="1296"/>
                  </a:lnTo>
                  <a:lnTo>
                    <a:pt x="1276" y="1241"/>
                  </a:lnTo>
                  <a:lnTo>
                    <a:pt x="1316" y="1186"/>
                  </a:lnTo>
                  <a:lnTo>
                    <a:pt x="1356" y="1122"/>
                  </a:lnTo>
                  <a:lnTo>
                    <a:pt x="1385" y="1057"/>
                  </a:lnTo>
                  <a:lnTo>
                    <a:pt x="1410" y="987"/>
                  </a:lnTo>
                  <a:lnTo>
                    <a:pt x="1425" y="912"/>
                  </a:lnTo>
                  <a:lnTo>
                    <a:pt x="1435" y="838"/>
                  </a:lnTo>
                  <a:lnTo>
                    <a:pt x="1440" y="758"/>
                  </a:lnTo>
                  <a:lnTo>
                    <a:pt x="1440" y="758"/>
                  </a:lnTo>
                  <a:lnTo>
                    <a:pt x="1435" y="683"/>
                  </a:lnTo>
                  <a:lnTo>
                    <a:pt x="1425" y="608"/>
                  </a:lnTo>
                  <a:lnTo>
                    <a:pt x="1410" y="534"/>
                  </a:lnTo>
                  <a:lnTo>
                    <a:pt x="1385" y="464"/>
                  </a:lnTo>
                  <a:lnTo>
                    <a:pt x="1356" y="399"/>
                  </a:lnTo>
                  <a:lnTo>
                    <a:pt x="1316" y="334"/>
                  </a:lnTo>
                  <a:lnTo>
                    <a:pt x="1276" y="274"/>
                  </a:lnTo>
                  <a:lnTo>
                    <a:pt x="1231" y="225"/>
                  </a:lnTo>
                  <a:lnTo>
                    <a:pt x="1176" y="175"/>
                  </a:lnTo>
                  <a:lnTo>
                    <a:pt x="1121" y="130"/>
                  </a:lnTo>
                  <a:lnTo>
                    <a:pt x="1062" y="90"/>
                  </a:lnTo>
                  <a:lnTo>
                    <a:pt x="1002" y="60"/>
                  </a:lnTo>
                  <a:lnTo>
                    <a:pt x="932" y="35"/>
                  </a:lnTo>
                  <a:lnTo>
                    <a:pt x="867" y="15"/>
                  </a:lnTo>
                  <a:lnTo>
                    <a:pt x="792" y="5"/>
                  </a:lnTo>
                  <a:lnTo>
                    <a:pt x="718" y="0"/>
                  </a:lnTo>
                  <a:lnTo>
                    <a:pt x="718" y="0"/>
                  </a:lnTo>
                  <a:close/>
                </a:path>
              </a:pathLst>
            </a:custGeom>
            <a:solidFill>
              <a:srgbClr val="FFF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" name="Freeform 12"/>
            <p:cNvSpPr>
              <a:spLocks/>
            </p:cNvSpPr>
            <p:nvPr/>
          </p:nvSpPr>
          <p:spPr bwMode="auto">
            <a:xfrm>
              <a:off x="6213475" y="2105025"/>
              <a:ext cx="2293938" cy="2420937"/>
            </a:xfrm>
            <a:custGeom>
              <a:avLst/>
              <a:gdLst>
                <a:gd name="T0" fmla="*/ 723 w 1445"/>
                <a:gd name="T1" fmla="*/ 0 h 1525"/>
                <a:gd name="T2" fmla="*/ 578 w 1445"/>
                <a:gd name="T3" fmla="*/ 15 h 1525"/>
                <a:gd name="T4" fmla="*/ 438 w 1445"/>
                <a:gd name="T5" fmla="*/ 60 h 1525"/>
                <a:gd name="T6" fmla="*/ 319 w 1445"/>
                <a:gd name="T7" fmla="*/ 130 h 1525"/>
                <a:gd name="T8" fmla="*/ 209 w 1445"/>
                <a:gd name="T9" fmla="*/ 225 h 1525"/>
                <a:gd name="T10" fmla="*/ 124 w 1445"/>
                <a:gd name="T11" fmla="*/ 334 h 1525"/>
                <a:gd name="T12" fmla="*/ 55 w 1445"/>
                <a:gd name="T13" fmla="*/ 464 h 1525"/>
                <a:gd name="T14" fmla="*/ 15 w 1445"/>
                <a:gd name="T15" fmla="*/ 608 h 1525"/>
                <a:gd name="T16" fmla="*/ 0 w 1445"/>
                <a:gd name="T17" fmla="*/ 763 h 1525"/>
                <a:gd name="T18" fmla="*/ 0 w 1445"/>
                <a:gd name="T19" fmla="*/ 843 h 1525"/>
                <a:gd name="T20" fmla="*/ 30 w 1445"/>
                <a:gd name="T21" fmla="*/ 992 h 1525"/>
                <a:gd name="T22" fmla="*/ 85 w 1445"/>
                <a:gd name="T23" fmla="*/ 1127 h 1525"/>
                <a:gd name="T24" fmla="*/ 164 w 1445"/>
                <a:gd name="T25" fmla="*/ 1246 h 1525"/>
                <a:gd name="T26" fmla="*/ 264 w 1445"/>
                <a:gd name="T27" fmla="*/ 1351 h 1525"/>
                <a:gd name="T28" fmla="*/ 379 w 1445"/>
                <a:gd name="T29" fmla="*/ 1436 h 1525"/>
                <a:gd name="T30" fmla="*/ 508 w 1445"/>
                <a:gd name="T31" fmla="*/ 1490 h 1525"/>
                <a:gd name="T32" fmla="*/ 648 w 1445"/>
                <a:gd name="T33" fmla="*/ 1525 h 1525"/>
                <a:gd name="T34" fmla="*/ 723 w 1445"/>
                <a:gd name="T35" fmla="*/ 1525 h 1525"/>
                <a:gd name="T36" fmla="*/ 867 w 1445"/>
                <a:gd name="T37" fmla="*/ 1510 h 1525"/>
                <a:gd name="T38" fmla="*/ 1002 w 1445"/>
                <a:gd name="T39" fmla="*/ 1466 h 1525"/>
                <a:gd name="T40" fmla="*/ 1126 w 1445"/>
                <a:gd name="T41" fmla="*/ 1396 h 1525"/>
                <a:gd name="T42" fmla="*/ 1236 w 1445"/>
                <a:gd name="T43" fmla="*/ 1301 h 1525"/>
                <a:gd name="T44" fmla="*/ 1321 w 1445"/>
                <a:gd name="T45" fmla="*/ 1191 h 1525"/>
                <a:gd name="T46" fmla="*/ 1390 w 1445"/>
                <a:gd name="T47" fmla="*/ 1062 h 1525"/>
                <a:gd name="T48" fmla="*/ 1430 w 1445"/>
                <a:gd name="T49" fmla="*/ 917 h 1525"/>
                <a:gd name="T50" fmla="*/ 1445 w 1445"/>
                <a:gd name="T51" fmla="*/ 763 h 1525"/>
                <a:gd name="T52" fmla="*/ 1445 w 1445"/>
                <a:gd name="T53" fmla="*/ 683 h 1525"/>
                <a:gd name="T54" fmla="*/ 1415 w 1445"/>
                <a:gd name="T55" fmla="*/ 534 h 1525"/>
                <a:gd name="T56" fmla="*/ 1361 w 1445"/>
                <a:gd name="T57" fmla="*/ 399 h 1525"/>
                <a:gd name="T58" fmla="*/ 1281 w 1445"/>
                <a:gd name="T59" fmla="*/ 279 h 1525"/>
                <a:gd name="T60" fmla="*/ 1181 w 1445"/>
                <a:gd name="T61" fmla="*/ 175 h 1525"/>
                <a:gd name="T62" fmla="*/ 1067 w 1445"/>
                <a:gd name="T63" fmla="*/ 90 h 1525"/>
                <a:gd name="T64" fmla="*/ 937 w 1445"/>
                <a:gd name="T65" fmla="*/ 35 h 1525"/>
                <a:gd name="T66" fmla="*/ 797 w 1445"/>
                <a:gd name="T67" fmla="*/ 0 h 1525"/>
                <a:gd name="T68" fmla="*/ 723 w 1445"/>
                <a:gd name="T69" fmla="*/ 0 h 1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45" h="1525">
                  <a:moveTo>
                    <a:pt x="723" y="0"/>
                  </a:moveTo>
                  <a:lnTo>
                    <a:pt x="723" y="0"/>
                  </a:lnTo>
                  <a:lnTo>
                    <a:pt x="648" y="0"/>
                  </a:lnTo>
                  <a:lnTo>
                    <a:pt x="578" y="15"/>
                  </a:lnTo>
                  <a:lnTo>
                    <a:pt x="508" y="35"/>
                  </a:lnTo>
                  <a:lnTo>
                    <a:pt x="438" y="60"/>
                  </a:lnTo>
                  <a:lnTo>
                    <a:pt x="379" y="90"/>
                  </a:lnTo>
                  <a:lnTo>
                    <a:pt x="319" y="130"/>
                  </a:lnTo>
                  <a:lnTo>
                    <a:pt x="264" y="175"/>
                  </a:lnTo>
                  <a:lnTo>
                    <a:pt x="209" y="225"/>
                  </a:lnTo>
                  <a:lnTo>
                    <a:pt x="164" y="279"/>
                  </a:lnTo>
                  <a:lnTo>
                    <a:pt x="124" y="334"/>
                  </a:lnTo>
                  <a:lnTo>
                    <a:pt x="85" y="399"/>
                  </a:lnTo>
                  <a:lnTo>
                    <a:pt x="55" y="464"/>
                  </a:lnTo>
                  <a:lnTo>
                    <a:pt x="30" y="534"/>
                  </a:lnTo>
                  <a:lnTo>
                    <a:pt x="15" y="608"/>
                  </a:lnTo>
                  <a:lnTo>
                    <a:pt x="0" y="683"/>
                  </a:lnTo>
                  <a:lnTo>
                    <a:pt x="0" y="763"/>
                  </a:lnTo>
                  <a:lnTo>
                    <a:pt x="0" y="763"/>
                  </a:lnTo>
                  <a:lnTo>
                    <a:pt x="0" y="843"/>
                  </a:lnTo>
                  <a:lnTo>
                    <a:pt x="15" y="917"/>
                  </a:lnTo>
                  <a:lnTo>
                    <a:pt x="30" y="992"/>
                  </a:lnTo>
                  <a:lnTo>
                    <a:pt x="55" y="1062"/>
                  </a:lnTo>
                  <a:lnTo>
                    <a:pt x="85" y="1127"/>
                  </a:lnTo>
                  <a:lnTo>
                    <a:pt x="124" y="1191"/>
                  </a:lnTo>
                  <a:lnTo>
                    <a:pt x="164" y="1246"/>
                  </a:lnTo>
                  <a:lnTo>
                    <a:pt x="209" y="1301"/>
                  </a:lnTo>
                  <a:lnTo>
                    <a:pt x="264" y="1351"/>
                  </a:lnTo>
                  <a:lnTo>
                    <a:pt x="319" y="1396"/>
                  </a:lnTo>
                  <a:lnTo>
                    <a:pt x="379" y="1436"/>
                  </a:lnTo>
                  <a:lnTo>
                    <a:pt x="438" y="1466"/>
                  </a:lnTo>
                  <a:lnTo>
                    <a:pt x="508" y="1490"/>
                  </a:lnTo>
                  <a:lnTo>
                    <a:pt x="578" y="1510"/>
                  </a:lnTo>
                  <a:lnTo>
                    <a:pt x="648" y="1525"/>
                  </a:lnTo>
                  <a:lnTo>
                    <a:pt x="723" y="1525"/>
                  </a:lnTo>
                  <a:lnTo>
                    <a:pt x="723" y="1525"/>
                  </a:lnTo>
                  <a:lnTo>
                    <a:pt x="797" y="1525"/>
                  </a:lnTo>
                  <a:lnTo>
                    <a:pt x="867" y="1510"/>
                  </a:lnTo>
                  <a:lnTo>
                    <a:pt x="937" y="1490"/>
                  </a:lnTo>
                  <a:lnTo>
                    <a:pt x="1002" y="1466"/>
                  </a:lnTo>
                  <a:lnTo>
                    <a:pt x="1067" y="1436"/>
                  </a:lnTo>
                  <a:lnTo>
                    <a:pt x="1126" y="1396"/>
                  </a:lnTo>
                  <a:lnTo>
                    <a:pt x="1181" y="1351"/>
                  </a:lnTo>
                  <a:lnTo>
                    <a:pt x="1236" y="1301"/>
                  </a:lnTo>
                  <a:lnTo>
                    <a:pt x="1281" y="1246"/>
                  </a:lnTo>
                  <a:lnTo>
                    <a:pt x="1321" y="1191"/>
                  </a:lnTo>
                  <a:lnTo>
                    <a:pt x="1361" y="1127"/>
                  </a:lnTo>
                  <a:lnTo>
                    <a:pt x="1390" y="1062"/>
                  </a:lnTo>
                  <a:lnTo>
                    <a:pt x="1415" y="992"/>
                  </a:lnTo>
                  <a:lnTo>
                    <a:pt x="1430" y="917"/>
                  </a:lnTo>
                  <a:lnTo>
                    <a:pt x="1445" y="843"/>
                  </a:lnTo>
                  <a:lnTo>
                    <a:pt x="1445" y="763"/>
                  </a:lnTo>
                  <a:lnTo>
                    <a:pt x="1445" y="763"/>
                  </a:lnTo>
                  <a:lnTo>
                    <a:pt x="1445" y="683"/>
                  </a:lnTo>
                  <a:lnTo>
                    <a:pt x="1430" y="608"/>
                  </a:lnTo>
                  <a:lnTo>
                    <a:pt x="1415" y="534"/>
                  </a:lnTo>
                  <a:lnTo>
                    <a:pt x="1390" y="464"/>
                  </a:lnTo>
                  <a:lnTo>
                    <a:pt x="1361" y="399"/>
                  </a:lnTo>
                  <a:lnTo>
                    <a:pt x="1321" y="334"/>
                  </a:lnTo>
                  <a:lnTo>
                    <a:pt x="1281" y="279"/>
                  </a:lnTo>
                  <a:lnTo>
                    <a:pt x="1236" y="225"/>
                  </a:lnTo>
                  <a:lnTo>
                    <a:pt x="1181" y="175"/>
                  </a:lnTo>
                  <a:lnTo>
                    <a:pt x="1126" y="130"/>
                  </a:lnTo>
                  <a:lnTo>
                    <a:pt x="1067" y="90"/>
                  </a:lnTo>
                  <a:lnTo>
                    <a:pt x="1002" y="60"/>
                  </a:lnTo>
                  <a:lnTo>
                    <a:pt x="937" y="35"/>
                  </a:lnTo>
                  <a:lnTo>
                    <a:pt x="867" y="15"/>
                  </a:lnTo>
                  <a:lnTo>
                    <a:pt x="797" y="0"/>
                  </a:lnTo>
                  <a:lnTo>
                    <a:pt x="723" y="0"/>
                  </a:lnTo>
                  <a:lnTo>
                    <a:pt x="723" y="0"/>
                  </a:lnTo>
                  <a:close/>
                </a:path>
              </a:pathLst>
            </a:custGeom>
            <a:solidFill>
              <a:srgbClr val="FF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" name="Freeform 13"/>
            <p:cNvSpPr>
              <a:spLocks/>
            </p:cNvSpPr>
            <p:nvPr/>
          </p:nvSpPr>
          <p:spPr bwMode="auto">
            <a:xfrm>
              <a:off x="6205538" y="2089150"/>
              <a:ext cx="2309813" cy="2444750"/>
            </a:xfrm>
            <a:custGeom>
              <a:avLst/>
              <a:gdLst>
                <a:gd name="T0" fmla="*/ 728 w 1455"/>
                <a:gd name="T1" fmla="*/ 0 h 1540"/>
                <a:gd name="T2" fmla="*/ 583 w 1455"/>
                <a:gd name="T3" fmla="*/ 20 h 1540"/>
                <a:gd name="T4" fmla="*/ 448 w 1455"/>
                <a:gd name="T5" fmla="*/ 65 h 1540"/>
                <a:gd name="T6" fmla="*/ 324 w 1455"/>
                <a:gd name="T7" fmla="*/ 135 h 1540"/>
                <a:gd name="T8" fmla="*/ 214 w 1455"/>
                <a:gd name="T9" fmla="*/ 230 h 1540"/>
                <a:gd name="T10" fmla="*/ 125 w 1455"/>
                <a:gd name="T11" fmla="*/ 339 h 1540"/>
                <a:gd name="T12" fmla="*/ 60 w 1455"/>
                <a:gd name="T13" fmla="*/ 474 h 1540"/>
                <a:gd name="T14" fmla="*/ 15 w 1455"/>
                <a:gd name="T15" fmla="*/ 618 h 1540"/>
                <a:gd name="T16" fmla="*/ 0 w 1455"/>
                <a:gd name="T17" fmla="*/ 773 h 1540"/>
                <a:gd name="T18" fmla="*/ 5 w 1455"/>
                <a:gd name="T19" fmla="*/ 848 h 1540"/>
                <a:gd name="T20" fmla="*/ 35 w 1455"/>
                <a:gd name="T21" fmla="*/ 997 h 1540"/>
                <a:gd name="T22" fmla="*/ 90 w 1455"/>
                <a:gd name="T23" fmla="*/ 1137 h 1540"/>
                <a:gd name="T24" fmla="*/ 169 w 1455"/>
                <a:gd name="T25" fmla="*/ 1261 h 1540"/>
                <a:gd name="T26" fmla="*/ 269 w 1455"/>
                <a:gd name="T27" fmla="*/ 1361 h 1540"/>
                <a:gd name="T28" fmla="*/ 384 w 1455"/>
                <a:gd name="T29" fmla="*/ 1446 h 1540"/>
                <a:gd name="T30" fmla="*/ 513 w 1455"/>
                <a:gd name="T31" fmla="*/ 1505 h 1540"/>
                <a:gd name="T32" fmla="*/ 658 w 1455"/>
                <a:gd name="T33" fmla="*/ 1535 h 1540"/>
                <a:gd name="T34" fmla="*/ 728 w 1455"/>
                <a:gd name="T35" fmla="*/ 1540 h 1540"/>
                <a:gd name="T36" fmla="*/ 877 w 1455"/>
                <a:gd name="T37" fmla="*/ 1525 h 1540"/>
                <a:gd name="T38" fmla="*/ 1012 w 1455"/>
                <a:gd name="T39" fmla="*/ 1480 h 1540"/>
                <a:gd name="T40" fmla="*/ 1136 w 1455"/>
                <a:gd name="T41" fmla="*/ 1406 h 1540"/>
                <a:gd name="T42" fmla="*/ 1246 w 1455"/>
                <a:gd name="T43" fmla="*/ 1311 h 1540"/>
                <a:gd name="T44" fmla="*/ 1331 w 1455"/>
                <a:gd name="T45" fmla="*/ 1201 h 1540"/>
                <a:gd name="T46" fmla="*/ 1400 w 1455"/>
                <a:gd name="T47" fmla="*/ 1067 h 1540"/>
                <a:gd name="T48" fmla="*/ 1445 w 1455"/>
                <a:gd name="T49" fmla="*/ 927 h 1540"/>
                <a:gd name="T50" fmla="*/ 1455 w 1455"/>
                <a:gd name="T51" fmla="*/ 773 h 1540"/>
                <a:gd name="T52" fmla="*/ 1455 w 1455"/>
                <a:gd name="T53" fmla="*/ 693 h 1540"/>
                <a:gd name="T54" fmla="*/ 1425 w 1455"/>
                <a:gd name="T55" fmla="*/ 544 h 1540"/>
                <a:gd name="T56" fmla="*/ 1371 w 1455"/>
                <a:gd name="T57" fmla="*/ 404 h 1540"/>
                <a:gd name="T58" fmla="*/ 1291 w 1455"/>
                <a:gd name="T59" fmla="*/ 284 h 1540"/>
                <a:gd name="T60" fmla="*/ 1191 w 1455"/>
                <a:gd name="T61" fmla="*/ 180 h 1540"/>
                <a:gd name="T62" fmla="*/ 1076 w 1455"/>
                <a:gd name="T63" fmla="*/ 95 h 1540"/>
                <a:gd name="T64" fmla="*/ 947 w 1455"/>
                <a:gd name="T65" fmla="*/ 35 h 1540"/>
                <a:gd name="T66" fmla="*/ 802 w 1455"/>
                <a:gd name="T67" fmla="*/ 5 h 1540"/>
                <a:gd name="T68" fmla="*/ 728 w 1455"/>
                <a:gd name="T69" fmla="*/ 0 h 1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55" h="1540">
                  <a:moveTo>
                    <a:pt x="728" y="0"/>
                  </a:moveTo>
                  <a:lnTo>
                    <a:pt x="728" y="0"/>
                  </a:lnTo>
                  <a:lnTo>
                    <a:pt x="658" y="5"/>
                  </a:lnTo>
                  <a:lnTo>
                    <a:pt x="583" y="20"/>
                  </a:lnTo>
                  <a:lnTo>
                    <a:pt x="513" y="35"/>
                  </a:lnTo>
                  <a:lnTo>
                    <a:pt x="448" y="65"/>
                  </a:lnTo>
                  <a:lnTo>
                    <a:pt x="384" y="95"/>
                  </a:lnTo>
                  <a:lnTo>
                    <a:pt x="324" y="135"/>
                  </a:lnTo>
                  <a:lnTo>
                    <a:pt x="269" y="180"/>
                  </a:lnTo>
                  <a:lnTo>
                    <a:pt x="214" y="230"/>
                  </a:lnTo>
                  <a:lnTo>
                    <a:pt x="169" y="284"/>
                  </a:lnTo>
                  <a:lnTo>
                    <a:pt x="125" y="339"/>
                  </a:lnTo>
                  <a:lnTo>
                    <a:pt x="90" y="404"/>
                  </a:lnTo>
                  <a:lnTo>
                    <a:pt x="60" y="474"/>
                  </a:lnTo>
                  <a:lnTo>
                    <a:pt x="35" y="544"/>
                  </a:lnTo>
                  <a:lnTo>
                    <a:pt x="15" y="618"/>
                  </a:lnTo>
                  <a:lnTo>
                    <a:pt x="5" y="693"/>
                  </a:lnTo>
                  <a:lnTo>
                    <a:pt x="0" y="773"/>
                  </a:lnTo>
                  <a:lnTo>
                    <a:pt x="0" y="773"/>
                  </a:lnTo>
                  <a:lnTo>
                    <a:pt x="5" y="848"/>
                  </a:lnTo>
                  <a:lnTo>
                    <a:pt x="15" y="927"/>
                  </a:lnTo>
                  <a:lnTo>
                    <a:pt x="35" y="997"/>
                  </a:lnTo>
                  <a:lnTo>
                    <a:pt x="60" y="1067"/>
                  </a:lnTo>
                  <a:lnTo>
                    <a:pt x="90" y="1137"/>
                  </a:lnTo>
                  <a:lnTo>
                    <a:pt x="125" y="1201"/>
                  </a:lnTo>
                  <a:lnTo>
                    <a:pt x="169" y="1261"/>
                  </a:lnTo>
                  <a:lnTo>
                    <a:pt x="214" y="1311"/>
                  </a:lnTo>
                  <a:lnTo>
                    <a:pt x="269" y="1361"/>
                  </a:lnTo>
                  <a:lnTo>
                    <a:pt x="324" y="1406"/>
                  </a:lnTo>
                  <a:lnTo>
                    <a:pt x="384" y="1446"/>
                  </a:lnTo>
                  <a:lnTo>
                    <a:pt x="448" y="1480"/>
                  </a:lnTo>
                  <a:lnTo>
                    <a:pt x="513" y="1505"/>
                  </a:lnTo>
                  <a:lnTo>
                    <a:pt x="583" y="1525"/>
                  </a:lnTo>
                  <a:lnTo>
                    <a:pt x="658" y="1535"/>
                  </a:lnTo>
                  <a:lnTo>
                    <a:pt x="728" y="1540"/>
                  </a:lnTo>
                  <a:lnTo>
                    <a:pt x="728" y="1540"/>
                  </a:lnTo>
                  <a:lnTo>
                    <a:pt x="802" y="1535"/>
                  </a:lnTo>
                  <a:lnTo>
                    <a:pt x="877" y="1525"/>
                  </a:lnTo>
                  <a:lnTo>
                    <a:pt x="947" y="1505"/>
                  </a:lnTo>
                  <a:lnTo>
                    <a:pt x="1012" y="1480"/>
                  </a:lnTo>
                  <a:lnTo>
                    <a:pt x="1076" y="1446"/>
                  </a:lnTo>
                  <a:lnTo>
                    <a:pt x="1136" y="1406"/>
                  </a:lnTo>
                  <a:lnTo>
                    <a:pt x="1191" y="1361"/>
                  </a:lnTo>
                  <a:lnTo>
                    <a:pt x="1246" y="1311"/>
                  </a:lnTo>
                  <a:lnTo>
                    <a:pt x="1291" y="1261"/>
                  </a:lnTo>
                  <a:lnTo>
                    <a:pt x="1331" y="1201"/>
                  </a:lnTo>
                  <a:lnTo>
                    <a:pt x="1371" y="1137"/>
                  </a:lnTo>
                  <a:lnTo>
                    <a:pt x="1400" y="1067"/>
                  </a:lnTo>
                  <a:lnTo>
                    <a:pt x="1425" y="997"/>
                  </a:lnTo>
                  <a:lnTo>
                    <a:pt x="1445" y="927"/>
                  </a:lnTo>
                  <a:lnTo>
                    <a:pt x="1455" y="848"/>
                  </a:lnTo>
                  <a:lnTo>
                    <a:pt x="1455" y="773"/>
                  </a:lnTo>
                  <a:lnTo>
                    <a:pt x="1455" y="773"/>
                  </a:lnTo>
                  <a:lnTo>
                    <a:pt x="1455" y="693"/>
                  </a:lnTo>
                  <a:lnTo>
                    <a:pt x="1445" y="618"/>
                  </a:lnTo>
                  <a:lnTo>
                    <a:pt x="1425" y="544"/>
                  </a:lnTo>
                  <a:lnTo>
                    <a:pt x="1400" y="474"/>
                  </a:lnTo>
                  <a:lnTo>
                    <a:pt x="1371" y="404"/>
                  </a:lnTo>
                  <a:lnTo>
                    <a:pt x="1331" y="339"/>
                  </a:lnTo>
                  <a:lnTo>
                    <a:pt x="1291" y="284"/>
                  </a:lnTo>
                  <a:lnTo>
                    <a:pt x="1246" y="230"/>
                  </a:lnTo>
                  <a:lnTo>
                    <a:pt x="1191" y="180"/>
                  </a:lnTo>
                  <a:lnTo>
                    <a:pt x="1136" y="135"/>
                  </a:lnTo>
                  <a:lnTo>
                    <a:pt x="1076" y="95"/>
                  </a:lnTo>
                  <a:lnTo>
                    <a:pt x="1012" y="65"/>
                  </a:lnTo>
                  <a:lnTo>
                    <a:pt x="947" y="35"/>
                  </a:lnTo>
                  <a:lnTo>
                    <a:pt x="877" y="20"/>
                  </a:lnTo>
                  <a:lnTo>
                    <a:pt x="802" y="5"/>
                  </a:lnTo>
                  <a:lnTo>
                    <a:pt x="728" y="0"/>
                  </a:lnTo>
                  <a:lnTo>
                    <a:pt x="728" y="0"/>
                  </a:lnTo>
                  <a:close/>
                </a:path>
              </a:pathLst>
            </a:custGeom>
            <a:solidFill>
              <a:srgbClr val="FFE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" name="Freeform 14"/>
            <p:cNvSpPr>
              <a:spLocks/>
            </p:cNvSpPr>
            <p:nvPr/>
          </p:nvSpPr>
          <p:spPr bwMode="auto">
            <a:xfrm>
              <a:off x="6205538" y="2081213"/>
              <a:ext cx="2325688" cy="2452687"/>
            </a:xfrm>
            <a:custGeom>
              <a:avLst/>
              <a:gdLst>
                <a:gd name="T0" fmla="*/ 733 w 1465"/>
                <a:gd name="T1" fmla="*/ 0 h 1545"/>
                <a:gd name="T2" fmla="*/ 583 w 1465"/>
                <a:gd name="T3" fmla="*/ 15 h 1545"/>
                <a:gd name="T4" fmla="*/ 448 w 1465"/>
                <a:gd name="T5" fmla="*/ 60 h 1545"/>
                <a:gd name="T6" fmla="*/ 324 w 1465"/>
                <a:gd name="T7" fmla="*/ 135 h 1545"/>
                <a:gd name="T8" fmla="*/ 214 w 1465"/>
                <a:gd name="T9" fmla="*/ 230 h 1545"/>
                <a:gd name="T10" fmla="*/ 125 w 1465"/>
                <a:gd name="T11" fmla="*/ 344 h 1545"/>
                <a:gd name="T12" fmla="*/ 60 w 1465"/>
                <a:gd name="T13" fmla="*/ 474 h 1545"/>
                <a:gd name="T14" fmla="*/ 15 w 1465"/>
                <a:gd name="T15" fmla="*/ 618 h 1545"/>
                <a:gd name="T16" fmla="*/ 0 w 1465"/>
                <a:gd name="T17" fmla="*/ 773 h 1545"/>
                <a:gd name="T18" fmla="*/ 5 w 1465"/>
                <a:gd name="T19" fmla="*/ 853 h 1545"/>
                <a:gd name="T20" fmla="*/ 35 w 1465"/>
                <a:gd name="T21" fmla="*/ 1002 h 1545"/>
                <a:gd name="T22" fmla="*/ 90 w 1465"/>
                <a:gd name="T23" fmla="*/ 1142 h 1545"/>
                <a:gd name="T24" fmla="*/ 169 w 1465"/>
                <a:gd name="T25" fmla="*/ 1266 h 1545"/>
                <a:gd name="T26" fmla="*/ 269 w 1465"/>
                <a:gd name="T27" fmla="*/ 1371 h 1545"/>
                <a:gd name="T28" fmla="*/ 384 w 1465"/>
                <a:gd name="T29" fmla="*/ 1451 h 1545"/>
                <a:gd name="T30" fmla="*/ 513 w 1465"/>
                <a:gd name="T31" fmla="*/ 1510 h 1545"/>
                <a:gd name="T32" fmla="*/ 658 w 1465"/>
                <a:gd name="T33" fmla="*/ 1540 h 1545"/>
                <a:gd name="T34" fmla="*/ 733 w 1465"/>
                <a:gd name="T35" fmla="*/ 1545 h 1545"/>
                <a:gd name="T36" fmla="*/ 877 w 1465"/>
                <a:gd name="T37" fmla="*/ 1530 h 1545"/>
                <a:gd name="T38" fmla="*/ 1017 w 1465"/>
                <a:gd name="T39" fmla="*/ 1485 h 1545"/>
                <a:gd name="T40" fmla="*/ 1141 w 1465"/>
                <a:gd name="T41" fmla="*/ 1416 h 1545"/>
                <a:gd name="T42" fmla="*/ 1251 w 1465"/>
                <a:gd name="T43" fmla="*/ 1321 h 1545"/>
                <a:gd name="T44" fmla="*/ 1341 w 1465"/>
                <a:gd name="T45" fmla="*/ 1206 h 1545"/>
                <a:gd name="T46" fmla="*/ 1405 w 1465"/>
                <a:gd name="T47" fmla="*/ 1072 h 1545"/>
                <a:gd name="T48" fmla="*/ 1450 w 1465"/>
                <a:gd name="T49" fmla="*/ 927 h 1545"/>
                <a:gd name="T50" fmla="*/ 1465 w 1465"/>
                <a:gd name="T51" fmla="*/ 773 h 1545"/>
                <a:gd name="T52" fmla="*/ 1460 w 1465"/>
                <a:gd name="T53" fmla="*/ 693 h 1545"/>
                <a:gd name="T54" fmla="*/ 1430 w 1465"/>
                <a:gd name="T55" fmla="*/ 544 h 1545"/>
                <a:gd name="T56" fmla="*/ 1376 w 1465"/>
                <a:gd name="T57" fmla="*/ 404 h 1545"/>
                <a:gd name="T58" fmla="*/ 1296 w 1465"/>
                <a:gd name="T59" fmla="*/ 285 h 1545"/>
                <a:gd name="T60" fmla="*/ 1196 w 1465"/>
                <a:gd name="T61" fmla="*/ 180 h 1545"/>
                <a:gd name="T62" fmla="*/ 1081 w 1465"/>
                <a:gd name="T63" fmla="*/ 95 h 1545"/>
                <a:gd name="T64" fmla="*/ 952 w 1465"/>
                <a:gd name="T65" fmla="*/ 35 h 1545"/>
                <a:gd name="T66" fmla="*/ 807 w 1465"/>
                <a:gd name="T67" fmla="*/ 5 h 1545"/>
                <a:gd name="T68" fmla="*/ 733 w 1465"/>
                <a:gd name="T69" fmla="*/ 0 h 1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65" h="1545">
                  <a:moveTo>
                    <a:pt x="733" y="0"/>
                  </a:moveTo>
                  <a:lnTo>
                    <a:pt x="733" y="0"/>
                  </a:lnTo>
                  <a:lnTo>
                    <a:pt x="658" y="5"/>
                  </a:lnTo>
                  <a:lnTo>
                    <a:pt x="583" y="15"/>
                  </a:lnTo>
                  <a:lnTo>
                    <a:pt x="513" y="35"/>
                  </a:lnTo>
                  <a:lnTo>
                    <a:pt x="448" y="60"/>
                  </a:lnTo>
                  <a:lnTo>
                    <a:pt x="384" y="95"/>
                  </a:lnTo>
                  <a:lnTo>
                    <a:pt x="324" y="135"/>
                  </a:lnTo>
                  <a:lnTo>
                    <a:pt x="269" y="180"/>
                  </a:lnTo>
                  <a:lnTo>
                    <a:pt x="214" y="230"/>
                  </a:lnTo>
                  <a:lnTo>
                    <a:pt x="169" y="285"/>
                  </a:lnTo>
                  <a:lnTo>
                    <a:pt x="125" y="344"/>
                  </a:lnTo>
                  <a:lnTo>
                    <a:pt x="90" y="404"/>
                  </a:lnTo>
                  <a:lnTo>
                    <a:pt x="60" y="474"/>
                  </a:lnTo>
                  <a:lnTo>
                    <a:pt x="35" y="544"/>
                  </a:lnTo>
                  <a:lnTo>
                    <a:pt x="15" y="618"/>
                  </a:lnTo>
                  <a:lnTo>
                    <a:pt x="5" y="693"/>
                  </a:lnTo>
                  <a:lnTo>
                    <a:pt x="0" y="773"/>
                  </a:lnTo>
                  <a:lnTo>
                    <a:pt x="0" y="773"/>
                  </a:lnTo>
                  <a:lnTo>
                    <a:pt x="5" y="853"/>
                  </a:lnTo>
                  <a:lnTo>
                    <a:pt x="15" y="927"/>
                  </a:lnTo>
                  <a:lnTo>
                    <a:pt x="35" y="1002"/>
                  </a:lnTo>
                  <a:lnTo>
                    <a:pt x="60" y="1072"/>
                  </a:lnTo>
                  <a:lnTo>
                    <a:pt x="90" y="1142"/>
                  </a:lnTo>
                  <a:lnTo>
                    <a:pt x="125" y="1206"/>
                  </a:lnTo>
                  <a:lnTo>
                    <a:pt x="169" y="1266"/>
                  </a:lnTo>
                  <a:lnTo>
                    <a:pt x="214" y="1321"/>
                  </a:lnTo>
                  <a:lnTo>
                    <a:pt x="269" y="1371"/>
                  </a:lnTo>
                  <a:lnTo>
                    <a:pt x="324" y="1416"/>
                  </a:lnTo>
                  <a:lnTo>
                    <a:pt x="384" y="1451"/>
                  </a:lnTo>
                  <a:lnTo>
                    <a:pt x="448" y="1485"/>
                  </a:lnTo>
                  <a:lnTo>
                    <a:pt x="513" y="1510"/>
                  </a:lnTo>
                  <a:lnTo>
                    <a:pt x="583" y="1530"/>
                  </a:lnTo>
                  <a:lnTo>
                    <a:pt x="658" y="1540"/>
                  </a:lnTo>
                  <a:lnTo>
                    <a:pt x="733" y="1545"/>
                  </a:lnTo>
                  <a:lnTo>
                    <a:pt x="733" y="1545"/>
                  </a:lnTo>
                  <a:lnTo>
                    <a:pt x="807" y="1540"/>
                  </a:lnTo>
                  <a:lnTo>
                    <a:pt x="877" y="1530"/>
                  </a:lnTo>
                  <a:lnTo>
                    <a:pt x="952" y="1510"/>
                  </a:lnTo>
                  <a:lnTo>
                    <a:pt x="1017" y="1485"/>
                  </a:lnTo>
                  <a:lnTo>
                    <a:pt x="1081" y="1451"/>
                  </a:lnTo>
                  <a:lnTo>
                    <a:pt x="1141" y="1416"/>
                  </a:lnTo>
                  <a:lnTo>
                    <a:pt x="1196" y="1371"/>
                  </a:lnTo>
                  <a:lnTo>
                    <a:pt x="1251" y="1321"/>
                  </a:lnTo>
                  <a:lnTo>
                    <a:pt x="1296" y="1266"/>
                  </a:lnTo>
                  <a:lnTo>
                    <a:pt x="1341" y="1206"/>
                  </a:lnTo>
                  <a:lnTo>
                    <a:pt x="1376" y="1142"/>
                  </a:lnTo>
                  <a:lnTo>
                    <a:pt x="1405" y="1072"/>
                  </a:lnTo>
                  <a:lnTo>
                    <a:pt x="1430" y="1002"/>
                  </a:lnTo>
                  <a:lnTo>
                    <a:pt x="1450" y="927"/>
                  </a:lnTo>
                  <a:lnTo>
                    <a:pt x="1460" y="853"/>
                  </a:lnTo>
                  <a:lnTo>
                    <a:pt x="1465" y="773"/>
                  </a:lnTo>
                  <a:lnTo>
                    <a:pt x="1465" y="773"/>
                  </a:lnTo>
                  <a:lnTo>
                    <a:pt x="1460" y="693"/>
                  </a:lnTo>
                  <a:lnTo>
                    <a:pt x="1450" y="618"/>
                  </a:lnTo>
                  <a:lnTo>
                    <a:pt x="1430" y="544"/>
                  </a:lnTo>
                  <a:lnTo>
                    <a:pt x="1405" y="474"/>
                  </a:lnTo>
                  <a:lnTo>
                    <a:pt x="1376" y="404"/>
                  </a:lnTo>
                  <a:lnTo>
                    <a:pt x="1341" y="344"/>
                  </a:lnTo>
                  <a:lnTo>
                    <a:pt x="1296" y="285"/>
                  </a:lnTo>
                  <a:lnTo>
                    <a:pt x="1251" y="230"/>
                  </a:lnTo>
                  <a:lnTo>
                    <a:pt x="1196" y="180"/>
                  </a:lnTo>
                  <a:lnTo>
                    <a:pt x="1141" y="135"/>
                  </a:lnTo>
                  <a:lnTo>
                    <a:pt x="1081" y="95"/>
                  </a:lnTo>
                  <a:lnTo>
                    <a:pt x="1017" y="60"/>
                  </a:lnTo>
                  <a:lnTo>
                    <a:pt x="952" y="35"/>
                  </a:lnTo>
                  <a:lnTo>
                    <a:pt x="877" y="15"/>
                  </a:lnTo>
                  <a:lnTo>
                    <a:pt x="807" y="5"/>
                  </a:lnTo>
                  <a:lnTo>
                    <a:pt x="733" y="0"/>
                  </a:lnTo>
                  <a:lnTo>
                    <a:pt x="733" y="0"/>
                  </a:lnTo>
                  <a:close/>
                </a:path>
              </a:pathLst>
            </a:custGeom>
            <a:solidFill>
              <a:srgbClr val="FFE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2" name="Freeform 15"/>
            <p:cNvSpPr>
              <a:spLocks/>
            </p:cNvSpPr>
            <p:nvPr/>
          </p:nvSpPr>
          <p:spPr bwMode="auto">
            <a:xfrm>
              <a:off x="6205538" y="2073275"/>
              <a:ext cx="2333625" cy="2460625"/>
            </a:xfrm>
            <a:custGeom>
              <a:avLst/>
              <a:gdLst>
                <a:gd name="T0" fmla="*/ 733 w 1470"/>
                <a:gd name="T1" fmla="*/ 0 h 1550"/>
                <a:gd name="T2" fmla="*/ 588 w 1470"/>
                <a:gd name="T3" fmla="*/ 15 h 1550"/>
                <a:gd name="T4" fmla="*/ 448 w 1470"/>
                <a:gd name="T5" fmla="*/ 60 h 1550"/>
                <a:gd name="T6" fmla="*/ 324 w 1470"/>
                <a:gd name="T7" fmla="*/ 135 h 1550"/>
                <a:gd name="T8" fmla="*/ 214 w 1470"/>
                <a:gd name="T9" fmla="*/ 230 h 1550"/>
                <a:gd name="T10" fmla="*/ 125 w 1470"/>
                <a:gd name="T11" fmla="*/ 344 h 1550"/>
                <a:gd name="T12" fmla="*/ 60 w 1470"/>
                <a:gd name="T13" fmla="*/ 474 h 1550"/>
                <a:gd name="T14" fmla="*/ 15 w 1470"/>
                <a:gd name="T15" fmla="*/ 618 h 1550"/>
                <a:gd name="T16" fmla="*/ 0 w 1470"/>
                <a:gd name="T17" fmla="*/ 778 h 1550"/>
                <a:gd name="T18" fmla="*/ 5 w 1470"/>
                <a:gd name="T19" fmla="*/ 858 h 1550"/>
                <a:gd name="T20" fmla="*/ 35 w 1470"/>
                <a:gd name="T21" fmla="*/ 1007 h 1550"/>
                <a:gd name="T22" fmla="*/ 90 w 1470"/>
                <a:gd name="T23" fmla="*/ 1147 h 1550"/>
                <a:gd name="T24" fmla="*/ 169 w 1470"/>
                <a:gd name="T25" fmla="*/ 1271 h 1550"/>
                <a:gd name="T26" fmla="*/ 269 w 1470"/>
                <a:gd name="T27" fmla="*/ 1376 h 1550"/>
                <a:gd name="T28" fmla="*/ 384 w 1470"/>
                <a:gd name="T29" fmla="*/ 1461 h 1550"/>
                <a:gd name="T30" fmla="*/ 518 w 1470"/>
                <a:gd name="T31" fmla="*/ 1515 h 1550"/>
                <a:gd name="T32" fmla="*/ 658 w 1470"/>
                <a:gd name="T33" fmla="*/ 1550 h 1550"/>
                <a:gd name="T34" fmla="*/ 733 w 1470"/>
                <a:gd name="T35" fmla="*/ 1550 h 1550"/>
                <a:gd name="T36" fmla="*/ 882 w 1470"/>
                <a:gd name="T37" fmla="*/ 1535 h 1550"/>
                <a:gd name="T38" fmla="*/ 1022 w 1470"/>
                <a:gd name="T39" fmla="*/ 1490 h 1550"/>
                <a:gd name="T40" fmla="*/ 1146 w 1470"/>
                <a:gd name="T41" fmla="*/ 1421 h 1550"/>
                <a:gd name="T42" fmla="*/ 1256 w 1470"/>
                <a:gd name="T43" fmla="*/ 1326 h 1550"/>
                <a:gd name="T44" fmla="*/ 1346 w 1470"/>
                <a:gd name="T45" fmla="*/ 1211 h 1550"/>
                <a:gd name="T46" fmla="*/ 1410 w 1470"/>
                <a:gd name="T47" fmla="*/ 1077 h 1550"/>
                <a:gd name="T48" fmla="*/ 1455 w 1470"/>
                <a:gd name="T49" fmla="*/ 932 h 1550"/>
                <a:gd name="T50" fmla="*/ 1470 w 1470"/>
                <a:gd name="T51" fmla="*/ 778 h 1550"/>
                <a:gd name="T52" fmla="*/ 1465 w 1470"/>
                <a:gd name="T53" fmla="*/ 698 h 1550"/>
                <a:gd name="T54" fmla="*/ 1435 w 1470"/>
                <a:gd name="T55" fmla="*/ 549 h 1550"/>
                <a:gd name="T56" fmla="*/ 1381 w 1470"/>
                <a:gd name="T57" fmla="*/ 409 h 1550"/>
                <a:gd name="T58" fmla="*/ 1301 w 1470"/>
                <a:gd name="T59" fmla="*/ 285 h 1550"/>
                <a:gd name="T60" fmla="*/ 1201 w 1470"/>
                <a:gd name="T61" fmla="*/ 180 h 1550"/>
                <a:gd name="T62" fmla="*/ 1086 w 1470"/>
                <a:gd name="T63" fmla="*/ 95 h 1550"/>
                <a:gd name="T64" fmla="*/ 952 w 1470"/>
                <a:gd name="T65" fmla="*/ 35 h 1550"/>
                <a:gd name="T66" fmla="*/ 812 w 1470"/>
                <a:gd name="T67" fmla="*/ 5 h 1550"/>
                <a:gd name="T68" fmla="*/ 733 w 1470"/>
                <a:gd name="T69" fmla="*/ 0 h 1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70" h="1550">
                  <a:moveTo>
                    <a:pt x="733" y="0"/>
                  </a:moveTo>
                  <a:lnTo>
                    <a:pt x="733" y="0"/>
                  </a:lnTo>
                  <a:lnTo>
                    <a:pt x="658" y="5"/>
                  </a:lnTo>
                  <a:lnTo>
                    <a:pt x="588" y="15"/>
                  </a:lnTo>
                  <a:lnTo>
                    <a:pt x="518" y="35"/>
                  </a:lnTo>
                  <a:lnTo>
                    <a:pt x="448" y="60"/>
                  </a:lnTo>
                  <a:lnTo>
                    <a:pt x="384" y="95"/>
                  </a:lnTo>
                  <a:lnTo>
                    <a:pt x="324" y="135"/>
                  </a:lnTo>
                  <a:lnTo>
                    <a:pt x="269" y="180"/>
                  </a:lnTo>
                  <a:lnTo>
                    <a:pt x="214" y="230"/>
                  </a:lnTo>
                  <a:lnTo>
                    <a:pt x="169" y="285"/>
                  </a:lnTo>
                  <a:lnTo>
                    <a:pt x="125" y="344"/>
                  </a:lnTo>
                  <a:lnTo>
                    <a:pt x="90" y="409"/>
                  </a:lnTo>
                  <a:lnTo>
                    <a:pt x="60" y="474"/>
                  </a:lnTo>
                  <a:lnTo>
                    <a:pt x="35" y="549"/>
                  </a:lnTo>
                  <a:lnTo>
                    <a:pt x="15" y="618"/>
                  </a:lnTo>
                  <a:lnTo>
                    <a:pt x="5" y="698"/>
                  </a:lnTo>
                  <a:lnTo>
                    <a:pt x="0" y="778"/>
                  </a:lnTo>
                  <a:lnTo>
                    <a:pt x="0" y="778"/>
                  </a:lnTo>
                  <a:lnTo>
                    <a:pt x="5" y="858"/>
                  </a:lnTo>
                  <a:lnTo>
                    <a:pt x="15" y="932"/>
                  </a:lnTo>
                  <a:lnTo>
                    <a:pt x="35" y="1007"/>
                  </a:lnTo>
                  <a:lnTo>
                    <a:pt x="60" y="1077"/>
                  </a:lnTo>
                  <a:lnTo>
                    <a:pt x="90" y="1147"/>
                  </a:lnTo>
                  <a:lnTo>
                    <a:pt x="125" y="1211"/>
                  </a:lnTo>
                  <a:lnTo>
                    <a:pt x="169" y="1271"/>
                  </a:lnTo>
                  <a:lnTo>
                    <a:pt x="214" y="1326"/>
                  </a:lnTo>
                  <a:lnTo>
                    <a:pt x="269" y="1376"/>
                  </a:lnTo>
                  <a:lnTo>
                    <a:pt x="324" y="1421"/>
                  </a:lnTo>
                  <a:lnTo>
                    <a:pt x="384" y="1461"/>
                  </a:lnTo>
                  <a:lnTo>
                    <a:pt x="448" y="1490"/>
                  </a:lnTo>
                  <a:lnTo>
                    <a:pt x="518" y="1515"/>
                  </a:lnTo>
                  <a:lnTo>
                    <a:pt x="588" y="1535"/>
                  </a:lnTo>
                  <a:lnTo>
                    <a:pt x="658" y="1550"/>
                  </a:lnTo>
                  <a:lnTo>
                    <a:pt x="733" y="1550"/>
                  </a:lnTo>
                  <a:lnTo>
                    <a:pt x="733" y="1550"/>
                  </a:lnTo>
                  <a:lnTo>
                    <a:pt x="812" y="1550"/>
                  </a:lnTo>
                  <a:lnTo>
                    <a:pt x="882" y="1535"/>
                  </a:lnTo>
                  <a:lnTo>
                    <a:pt x="952" y="1515"/>
                  </a:lnTo>
                  <a:lnTo>
                    <a:pt x="1022" y="1490"/>
                  </a:lnTo>
                  <a:lnTo>
                    <a:pt x="1086" y="1461"/>
                  </a:lnTo>
                  <a:lnTo>
                    <a:pt x="1146" y="1421"/>
                  </a:lnTo>
                  <a:lnTo>
                    <a:pt x="1201" y="1376"/>
                  </a:lnTo>
                  <a:lnTo>
                    <a:pt x="1256" y="1326"/>
                  </a:lnTo>
                  <a:lnTo>
                    <a:pt x="1301" y="1271"/>
                  </a:lnTo>
                  <a:lnTo>
                    <a:pt x="1346" y="1211"/>
                  </a:lnTo>
                  <a:lnTo>
                    <a:pt x="1381" y="1147"/>
                  </a:lnTo>
                  <a:lnTo>
                    <a:pt x="1410" y="1077"/>
                  </a:lnTo>
                  <a:lnTo>
                    <a:pt x="1435" y="1007"/>
                  </a:lnTo>
                  <a:lnTo>
                    <a:pt x="1455" y="932"/>
                  </a:lnTo>
                  <a:lnTo>
                    <a:pt x="1465" y="858"/>
                  </a:lnTo>
                  <a:lnTo>
                    <a:pt x="1470" y="778"/>
                  </a:lnTo>
                  <a:lnTo>
                    <a:pt x="1470" y="778"/>
                  </a:lnTo>
                  <a:lnTo>
                    <a:pt x="1465" y="698"/>
                  </a:lnTo>
                  <a:lnTo>
                    <a:pt x="1455" y="618"/>
                  </a:lnTo>
                  <a:lnTo>
                    <a:pt x="1435" y="549"/>
                  </a:lnTo>
                  <a:lnTo>
                    <a:pt x="1410" y="474"/>
                  </a:lnTo>
                  <a:lnTo>
                    <a:pt x="1381" y="409"/>
                  </a:lnTo>
                  <a:lnTo>
                    <a:pt x="1346" y="344"/>
                  </a:lnTo>
                  <a:lnTo>
                    <a:pt x="1301" y="285"/>
                  </a:lnTo>
                  <a:lnTo>
                    <a:pt x="1256" y="230"/>
                  </a:lnTo>
                  <a:lnTo>
                    <a:pt x="1201" y="180"/>
                  </a:lnTo>
                  <a:lnTo>
                    <a:pt x="1146" y="135"/>
                  </a:lnTo>
                  <a:lnTo>
                    <a:pt x="1086" y="95"/>
                  </a:lnTo>
                  <a:lnTo>
                    <a:pt x="1022" y="60"/>
                  </a:lnTo>
                  <a:lnTo>
                    <a:pt x="952" y="35"/>
                  </a:lnTo>
                  <a:lnTo>
                    <a:pt x="882" y="15"/>
                  </a:lnTo>
                  <a:lnTo>
                    <a:pt x="812" y="5"/>
                  </a:lnTo>
                  <a:lnTo>
                    <a:pt x="733" y="0"/>
                  </a:lnTo>
                  <a:lnTo>
                    <a:pt x="733" y="0"/>
                  </a:lnTo>
                  <a:close/>
                </a:path>
              </a:pathLst>
            </a:custGeom>
            <a:solidFill>
              <a:srgbClr val="FFD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3" name="Freeform 16"/>
            <p:cNvSpPr>
              <a:spLocks/>
            </p:cNvSpPr>
            <p:nvPr/>
          </p:nvSpPr>
          <p:spPr bwMode="auto">
            <a:xfrm>
              <a:off x="6205538" y="2065338"/>
              <a:ext cx="2341563" cy="2476500"/>
            </a:xfrm>
            <a:custGeom>
              <a:avLst/>
              <a:gdLst>
                <a:gd name="T0" fmla="*/ 738 w 1475"/>
                <a:gd name="T1" fmla="*/ 0 h 1560"/>
                <a:gd name="T2" fmla="*/ 588 w 1475"/>
                <a:gd name="T3" fmla="*/ 15 h 1560"/>
                <a:gd name="T4" fmla="*/ 448 w 1475"/>
                <a:gd name="T5" fmla="*/ 60 h 1560"/>
                <a:gd name="T6" fmla="*/ 324 w 1475"/>
                <a:gd name="T7" fmla="*/ 135 h 1560"/>
                <a:gd name="T8" fmla="*/ 214 w 1475"/>
                <a:gd name="T9" fmla="*/ 230 h 1560"/>
                <a:gd name="T10" fmla="*/ 125 w 1475"/>
                <a:gd name="T11" fmla="*/ 344 h 1560"/>
                <a:gd name="T12" fmla="*/ 60 w 1475"/>
                <a:gd name="T13" fmla="*/ 479 h 1560"/>
                <a:gd name="T14" fmla="*/ 15 w 1475"/>
                <a:gd name="T15" fmla="*/ 623 h 1560"/>
                <a:gd name="T16" fmla="*/ 0 w 1475"/>
                <a:gd name="T17" fmla="*/ 778 h 1560"/>
                <a:gd name="T18" fmla="*/ 5 w 1475"/>
                <a:gd name="T19" fmla="*/ 858 h 1560"/>
                <a:gd name="T20" fmla="*/ 35 w 1475"/>
                <a:gd name="T21" fmla="*/ 1012 h 1560"/>
                <a:gd name="T22" fmla="*/ 90 w 1475"/>
                <a:gd name="T23" fmla="*/ 1152 h 1560"/>
                <a:gd name="T24" fmla="*/ 169 w 1475"/>
                <a:gd name="T25" fmla="*/ 1276 h 1560"/>
                <a:gd name="T26" fmla="*/ 269 w 1475"/>
                <a:gd name="T27" fmla="*/ 1381 h 1560"/>
                <a:gd name="T28" fmla="*/ 384 w 1475"/>
                <a:gd name="T29" fmla="*/ 1466 h 1560"/>
                <a:gd name="T30" fmla="*/ 518 w 1475"/>
                <a:gd name="T31" fmla="*/ 1525 h 1560"/>
                <a:gd name="T32" fmla="*/ 663 w 1475"/>
                <a:gd name="T33" fmla="*/ 1555 h 1560"/>
                <a:gd name="T34" fmla="*/ 738 w 1475"/>
                <a:gd name="T35" fmla="*/ 1560 h 1560"/>
                <a:gd name="T36" fmla="*/ 887 w 1475"/>
                <a:gd name="T37" fmla="*/ 1540 h 1560"/>
                <a:gd name="T38" fmla="*/ 1027 w 1475"/>
                <a:gd name="T39" fmla="*/ 1495 h 1560"/>
                <a:gd name="T40" fmla="*/ 1151 w 1475"/>
                <a:gd name="T41" fmla="*/ 1426 h 1560"/>
                <a:gd name="T42" fmla="*/ 1261 w 1475"/>
                <a:gd name="T43" fmla="*/ 1331 h 1560"/>
                <a:gd name="T44" fmla="*/ 1351 w 1475"/>
                <a:gd name="T45" fmla="*/ 1216 h 1560"/>
                <a:gd name="T46" fmla="*/ 1415 w 1475"/>
                <a:gd name="T47" fmla="*/ 1082 h 1560"/>
                <a:gd name="T48" fmla="*/ 1460 w 1475"/>
                <a:gd name="T49" fmla="*/ 937 h 1560"/>
                <a:gd name="T50" fmla="*/ 1475 w 1475"/>
                <a:gd name="T51" fmla="*/ 778 h 1560"/>
                <a:gd name="T52" fmla="*/ 1470 w 1475"/>
                <a:gd name="T53" fmla="*/ 698 h 1560"/>
                <a:gd name="T54" fmla="*/ 1440 w 1475"/>
                <a:gd name="T55" fmla="*/ 549 h 1560"/>
                <a:gd name="T56" fmla="*/ 1386 w 1475"/>
                <a:gd name="T57" fmla="*/ 409 h 1560"/>
                <a:gd name="T58" fmla="*/ 1306 w 1475"/>
                <a:gd name="T59" fmla="*/ 285 h 1560"/>
                <a:gd name="T60" fmla="*/ 1206 w 1475"/>
                <a:gd name="T61" fmla="*/ 180 h 1560"/>
                <a:gd name="T62" fmla="*/ 1086 w 1475"/>
                <a:gd name="T63" fmla="*/ 95 h 1560"/>
                <a:gd name="T64" fmla="*/ 957 w 1475"/>
                <a:gd name="T65" fmla="*/ 35 h 1560"/>
                <a:gd name="T66" fmla="*/ 812 w 1475"/>
                <a:gd name="T67" fmla="*/ 5 h 1560"/>
                <a:gd name="T68" fmla="*/ 738 w 1475"/>
                <a:gd name="T69" fmla="*/ 0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75" h="1560">
                  <a:moveTo>
                    <a:pt x="738" y="0"/>
                  </a:moveTo>
                  <a:lnTo>
                    <a:pt x="738" y="0"/>
                  </a:lnTo>
                  <a:lnTo>
                    <a:pt x="663" y="5"/>
                  </a:lnTo>
                  <a:lnTo>
                    <a:pt x="588" y="15"/>
                  </a:lnTo>
                  <a:lnTo>
                    <a:pt x="518" y="35"/>
                  </a:lnTo>
                  <a:lnTo>
                    <a:pt x="448" y="60"/>
                  </a:lnTo>
                  <a:lnTo>
                    <a:pt x="384" y="95"/>
                  </a:lnTo>
                  <a:lnTo>
                    <a:pt x="324" y="135"/>
                  </a:lnTo>
                  <a:lnTo>
                    <a:pt x="269" y="180"/>
                  </a:lnTo>
                  <a:lnTo>
                    <a:pt x="214" y="230"/>
                  </a:lnTo>
                  <a:lnTo>
                    <a:pt x="169" y="285"/>
                  </a:lnTo>
                  <a:lnTo>
                    <a:pt x="125" y="344"/>
                  </a:lnTo>
                  <a:lnTo>
                    <a:pt x="90" y="409"/>
                  </a:lnTo>
                  <a:lnTo>
                    <a:pt x="60" y="479"/>
                  </a:lnTo>
                  <a:lnTo>
                    <a:pt x="35" y="549"/>
                  </a:lnTo>
                  <a:lnTo>
                    <a:pt x="15" y="623"/>
                  </a:lnTo>
                  <a:lnTo>
                    <a:pt x="5" y="698"/>
                  </a:lnTo>
                  <a:lnTo>
                    <a:pt x="0" y="778"/>
                  </a:lnTo>
                  <a:lnTo>
                    <a:pt x="0" y="778"/>
                  </a:lnTo>
                  <a:lnTo>
                    <a:pt x="5" y="858"/>
                  </a:lnTo>
                  <a:lnTo>
                    <a:pt x="15" y="937"/>
                  </a:lnTo>
                  <a:lnTo>
                    <a:pt x="35" y="1012"/>
                  </a:lnTo>
                  <a:lnTo>
                    <a:pt x="60" y="1082"/>
                  </a:lnTo>
                  <a:lnTo>
                    <a:pt x="90" y="1152"/>
                  </a:lnTo>
                  <a:lnTo>
                    <a:pt x="125" y="1216"/>
                  </a:lnTo>
                  <a:lnTo>
                    <a:pt x="169" y="1276"/>
                  </a:lnTo>
                  <a:lnTo>
                    <a:pt x="214" y="1331"/>
                  </a:lnTo>
                  <a:lnTo>
                    <a:pt x="269" y="1381"/>
                  </a:lnTo>
                  <a:lnTo>
                    <a:pt x="324" y="1426"/>
                  </a:lnTo>
                  <a:lnTo>
                    <a:pt x="384" y="1466"/>
                  </a:lnTo>
                  <a:lnTo>
                    <a:pt x="448" y="1495"/>
                  </a:lnTo>
                  <a:lnTo>
                    <a:pt x="518" y="1525"/>
                  </a:lnTo>
                  <a:lnTo>
                    <a:pt x="588" y="1540"/>
                  </a:lnTo>
                  <a:lnTo>
                    <a:pt x="663" y="1555"/>
                  </a:lnTo>
                  <a:lnTo>
                    <a:pt x="738" y="1560"/>
                  </a:lnTo>
                  <a:lnTo>
                    <a:pt x="738" y="1560"/>
                  </a:lnTo>
                  <a:lnTo>
                    <a:pt x="812" y="1555"/>
                  </a:lnTo>
                  <a:lnTo>
                    <a:pt x="887" y="1540"/>
                  </a:lnTo>
                  <a:lnTo>
                    <a:pt x="957" y="1525"/>
                  </a:lnTo>
                  <a:lnTo>
                    <a:pt x="1027" y="1495"/>
                  </a:lnTo>
                  <a:lnTo>
                    <a:pt x="1086" y="1466"/>
                  </a:lnTo>
                  <a:lnTo>
                    <a:pt x="1151" y="1426"/>
                  </a:lnTo>
                  <a:lnTo>
                    <a:pt x="1206" y="1381"/>
                  </a:lnTo>
                  <a:lnTo>
                    <a:pt x="1261" y="1331"/>
                  </a:lnTo>
                  <a:lnTo>
                    <a:pt x="1306" y="1276"/>
                  </a:lnTo>
                  <a:lnTo>
                    <a:pt x="1351" y="1216"/>
                  </a:lnTo>
                  <a:lnTo>
                    <a:pt x="1386" y="1152"/>
                  </a:lnTo>
                  <a:lnTo>
                    <a:pt x="1415" y="1082"/>
                  </a:lnTo>
                  <a:lnTo>
                    <a:pt x="1440" y="1012"/>
                  </a:lnTo>
                  <a:lnTo>
                    <a:pt x="1460" y="937"/>
                  </a:lnTo>
                  <a:lnTo>
                    <a:pt x="1470" y="858"/>
                  </a:lnTo>
                  <a:lnTo>
                    <a:pt x="1475" y="778"/>
                  </a:lnTo>
                  <a:lnTo>
                    <a:pt x="1475" y="778"/>
                  </a:lnTo>
                  <a:lnTo>
                    <a:pt x="1470" y="698"/>
                  </a:lnTo>
                  <a:lnTo>
                    <a:pt x="1460" y="623"/>
                  </a:lnTo>
                  <a:lnTo>
                    <a:pt x="1440" y="549"/>
                  </a:lnTo>
                  <a:lnTo>
                    <a:pt x="1415" y="479"/>
                  </a:lnTo>
                  <a:lnTo>
                    <a:pt x="1386" y="409"/>
                  </a:lnTo>
                  <a:lnTo>
                    <a:pt x="1351" y="344"/>
                  </a:lnTo>
                  <a:lnTo>
                    <a:pt x="1306" y="285"/>
                  </a:lnTo>
                  <a:lnTo>
                    <a:pt x="1261" y="230"/>
                  </a:lnTo>
                  <a:lnTo>
                    <a:pt x="1206" y="180"/>
                  </a:lnTo>
                  <a:lnTo>
                    <a:pt x="1151" y="135"/>
                  </a:lnTo>
                  <a:lnTo>
                    <a:pt x="1086" y="95"/>
                  </a:lnTo>
                  <a:lnTo>
                    <a:pt x="1027" y="60"/>
                  </a:lnTo>
                  <a:lnTo>
                    <a:pt x="957" y="35"/>
                  </a:lnTo>
                  <a:lnTo>
                    <a:pt x="887" y="15"/>
                  </a:lnTo>
                  <a:lnTo>
                    <a:pt x="812" y="5"/>
                  </a:lnTo>
                  <a:lnTo>
                    <a:pt x="738" y="0"/>
                  </a:lnTo>
                  <a:lnTo>
                    <a:pt x="738" y="0"/>
                  </a:lnTo>
                  <a:close/>
                </a:path>
              </a:pathLst>
            </a:custGeom>
            <a:solidFill>
              <a:srgbClr val="FFD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4" name="Freeform 17"/>
            <p:cNvSpPr>
              <a:spLocks/>
            </p:cNvSpPr>
            <p:nvPr/>
          </p:nvSpPr>
          <p:spPr bwMode="auto">
            <a:xfrm>
              <a:off x="6205538" y="2058988"/>
              <a:ext cx="2349500" cy="2482850"/>
            </a:xfrm>
            <a:custGeom>
              <a:avLst/>
              <a:gdLst>
                <a:gd name="T0" fmla="*/ 738 w 1480"/>
                <a:gd name="T1" fmla="*/ 0 h 1564"/>
                <a:gd name="T2" fmla="*/ 593 w 1480"/>
                <a:gd name="T3" fmla="*/ 14 h 1564"/>
                <a:gd name="T4" fmla="*/ 453 w 1480"/>
                <a:gd name="T5" fmla="*/ 59 h 1564"/>
                <a:gd name="T6" fmla="*/ 324 w 1480"/>
                <a:gd name="T7" fmla="*/ 134 h 1564"/>
                <a:gd name="T8" fmla="*/ 214 w 1480"/>
                <a:gd name="T9" fmla="*/ 229 h 1564"/>
                <a:gd name="T10" fmla="*/ 125 w 1480"/>
                <a:gd name="T11" fmla="*/ 343 h 1564"/>
                <a:gd name="T12" fmla="*/ 55 w 1480"/>
                <a:gd name="T13" fmla="*/ 478 h 1564"/>
                <a:gd name="T14" fmla="*/ 15 w 1480"/>
                <a:gd name="T15" fmla="*/ 622 h 1564"/>
                <a:gd name="T16" fmla="*/ 0 w 1480"/>
                <a:gd name="T17" fmla="*/ 782 h 1564"/>
                <a:gd name="T18" fmla="*/ 0 w 1480"/>
                <a:gd name="T19" fmla="*/ 862 h 1564"/>
                <a:gd name="T20" fmla="*/ 30 w 1480"/>
                <a:gd name="T21" fmla="*/ 1016 h 1564"/>
                <a:gd name="T22" fmla="*/ 90 w 1480"/>
                <a:gd name="T23" fmla="*/ 1156 h 1564"/>
                <a:gd name="T24" fmla="*/ 169 w 1480"/>
                <a:gd name="T25" fmla="*/ 1280 h 1564"/>
                <a:gd name="T26" fmla="*/ 269 w 1480"/>
                <a:gd name="T27" fmla="*/ 1385 h 1564"/>
                <a:gd name="T28" fmla="*/ 389 w 1480"/>
                <a:gd name="T29" fmla="*/ 1470 h 1564"/>
                <a:gd name="T30" fmla="*/ 518 w 1480"/>
                <a:gd name="T31" fmla="*/ 1529 h 1564"/>
                <a:gd name="T32" fmla="*/ 663 w 1480"/>
                <a:gd name="T33" fmla="*/ 1559 h 1564"/>
                <a:gd name="T34" fmla="*/ 738 w 1480"/>
                <a:gd name="T35" fmla="*/ 1564 h 1564"/>
                <a:gd name="T36" fmla="*/ 887 w 1480"/>
                <a:gd name="T37" fmla="*/ 1549 h 1564"/>
                <a:gd name="T38" fmla="*/ 1027 w 1480"/>
                <a:gd name="T39" fmla="*/ 1504 h 1564"/>
                <a:gd name="T40" fmla="*/ 1156 w 1480"/>
                <a:gd name="T41" fmla="*/ 1430 h 1564"/>
                <a:gd name="T42" fmla="*/ 1266 w 1480"/>
                <a:gd name="T43" fmla="*/ 1335 h 1564"/>
                <a:gd name="T44" fmla="*/ 1356 w 1480"/>
                <a:gd name="T45" fmla="*/ 1220 h 1564"/>
                <a:gd name="T46" fmla="*/ 1425 w 1480"/>
                <a:gd name="T47" fmla="*/ 1086 h 1564"/>
                <a:gd name="T48" fmla="*/ 1465 w 1480"/>
                <a:gd name="T49" fmla="*/ 936 h 1564"/>
                <a:gd name="T50" fmla="*/ 1480 w 1480"/>
                <a:gd name="T51" fmla="*/ 782 h 1564"/>
                <a:gd name="T52" fmla="*/ 1475 w 1480"/>
                <a:gd name="T53" fmla="*/ 702 h 1564"/>
                <a:gd name="T54" fmla="*/ 1450 w 1480"/>
                <a:gd name="T55" fmla="*/ 548 h 1564"/>
                <a:gd name="T56" fmla="*/ 1390 w 1480"/>
                <a:gd name="T57" fmla="*/ 408 h 1564"/>
                <a:gd name="T58" fmla="*/ 1311 w 1480"/>
                <a:gd name="T59" fmla="*/ 284 h 1564"/>
                <a:gd name="T60" fmla="*/ 1211 w 1480"/>
                <a:gd name="T61" fmla="*/ 179 h 1564"/>
                <a:gd name="T62" fmla="*/ 1091 w 1480"/>
                <a:gd name="T63" fmla="*/ 94 h 1564"/>
                <a:gd name="T64" fmla="*/ 962 w 1480"/>
                <a:gd name="T65" fmla="*/ 34 h 1564"/>
                <a:gd name="T66" fmla="*/ 817 w 1480"/>
                <a:gd name="T67" fmla="*/ 4 h 1564"/>
                <a:gd name="T68" fmla="*/ 738 w 1480"/>
                <a:gd name="T69" fmla="*/ 0 h 1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80" h="1564">
                  <a:moveTo>
                    <a:pt x="738" y="0"/>
                  </a:moveTo>
                  <a:lnTo>
                    <a:pt x="738" y="0"/>
                  </a:lnTo>
                  <a:lnTo>
                    <a:pt x="663" y="4"/>
                  </a:lnTo>
                  <a:lnTo>
                    <a:pt x="593" y="14"/>
                  </a:lnTo>
                  <a:lnTo>
                    <a:pt x="518" y="34"/>
                  </a:lnTo>
                  <a:lnTo>
                    <a:pt x="453" y="59"/>
                  </a:lnTo>
                  <a:lnTo>
                    <a:pt x="389" y="94"/>
                  </a:lnTo>
                  <a:lnTo>
                    <a:pt x="324" y="134"/>
                  </a:lnTo>
                  <a:lnTo>
                    <a:pt x="269" y="179"/>
                  </a:lnTo>
                  <a:lnTo>
                    <a:pt x="214" y="229"/>
                  </a:lnTo>
                  <a:lnTo>
                    <a:pt x="169" y="284"/>
                  </a:lnTo>
                  <a:lnTo>
                    <a:pt x="125" y="343"/>
                  </a:lnTo>
                  <a:lnTo>
                    <a:pt x="90" y="408"/>
                  </a:lnTo>
                  <a:lnTo>
                    <a:pt x="55" y="478"/>
                  </a:lnTo>
                  <a:lnTo>
                    <a:pt x="30" y="548"/>
                  </a:lnTo>
                  <a:lnTo>
                    <a:pt x="15" y="622"/>
                  </a:lnTo>
                  <a:lnTo>
                    <a:pt x="0" y="702"/>
                  </a:lnTo>
                  <a:lnTo>
                    <a:pt x="0" y="782"/>
                  </a:lnTo>
                  <a:lnTo>
                    <a:pt x="0" y="782"/>
                  </a:lnTo>
                  <a:lnTo>
                    <a:pt x="0" y="862"/>
                  </a:lnTo>
                  <a:lnTo>
                    <a:pt x="15" y="936"/>
                  </a:lnTo>
                  <a:lnTo>
                    <a:pt x="30" y="1016"/>
                  </a:lnTo>
                  <a:lnTo>
                    <a:pt x="55" y="1086"/>
                  </a:lnTo>
                  <a:lnTo>
                    <a:pt x="90" y="1156"/>
                  </a:lnTo>
                  <a:lnTo>
                    <a:pt x="125" y="1220"/>
                  </a:lnTo>
                  <a:lnTo>
                    <a:pt x="169" y="1280"/>
                  </a:lnTo>
                  <a:lnTo>
                    <a:pt x="214" y="1335"/>
                  </a:lnTo>
                  <a:lnTo>
                    <a:pt x="269" y="1385"/>
                  </a:lnTo>
                  <a:lnTo>
                    <a:pt x="324" y="1430"/>
                  </a:lnTo>
                  <a:lnTo>
                    <a:pt x="389" y="1470"/>
                  </a:lnTo>
                  <a:lnTo>
                    <a:pt x="453" y="1504"/>
                  </a:lnTo>
                  <a:lnTo>
                    <a:pt x="518" y="1529"/>
                  </a:lnTo>
                  <a:lnTo>
                    <a:pt x="593" y="1549"/>
                  </a:lnTo>
                  <a:lnTo>
                    <a:pt x="663" y="1559"/>
                  </a:lnTo>
                  <a:lnTo>
                    <a:pt x="738" y="1564"/>
                  </a:lnTo>
                  <a:lnTo>
                    <a:pt x="738" y="1564"/>
                  </a:lnTo>
                  <a:lnTo>
                    <a:pt x="817" y="1559"/>
                  </a:lnTo>
                  <a:lnTo>
                    <a:pt x="887" y="1549"/>
                  </a:lnTo>
                  <a:lnTo>
                    <a:pt x="962" y="1529"/>
                  </a:lnTo>
                  <a:lnTo>
                    <a:pt x="1027" y="1504"/>
                  </a:lnTo>
                  <a:lnTo>
                    <a:pt x="1091" y="1470"/>
                  </a:lnTo>
                  <a:lnTo>
                    <a:pt x="1156" y="1430"/>
                  </a:lnTo>
                  <a:lnTo>
                    <a:pt x="1211" y="1385"/>
                  </a:lnTo>
                  <a:lnTo>
                    <a:pt x="1266" y="1335"/>
                  </a:lnTo>
                  <a:lnTo>
                    <a:pt x="1311" y="1280"/>
                  </a:lnTo>
                  <a:lnTo>
                    <a:pt x="1356" y="1220"/>
                  </a:lnTo>
                  <a:lnTo>
                    <a:pt x="1390" y="1156"/>
                  </a:lnTo>
                  <a:lnTo>
                    <a:pt x="1425" y="1086"/>
                  </a:lnTo>
                  <a:lnTo>
                    <a:pt x="1450" y="1016"/>
                  </a:lnTo>
                  <a:lnTo>
                    <a:pt x="1465" y="936"/>
                  </a:lnTo>
                  <a:lnTo>
                    <a:pt x="1475" y="862"/>
                  </a:lnTo>
                  <a:lnTo>
                    <a:pt x="1480" y="782"/>
                  </a:lnTo>
                  <a:lnTo>
                    <a:pt x="1480" y="782"/>
                  </a:lnTo>
                  <a:lnTo>
                    <a:pt x="1475" y="702"/>
                  </a:lnTo>
                  <a:lnTo>
                    <a:pt x="1465" y="622"/>
                  </a:lnTo>
                  <a:lnTo>
                    <a:pt x="1450" y="548"/>
                  </a:lnTo>
                  <a:lnTo>
                    <a:pt x="1425" y="478"/>
                  </a:lnTo>
                  <a:lnTo>
                    <a:pt x="1390" y="408"/>
                  </a:lnTo>
                  <a:lnTo>
                    <a:pt x="1356" y="343"/>
                  </a:lnTo>
                  <a:lnTo>
                    <a:pt x="1311" y="284"/>
                  </a:lnTo>
                  <a:lnTo>
                    <a:pt x="1266" y="229"/>
                  </a:lnTo>
                  <a:lnTo>
                    <a:pt x="1211" y="179"/>
                  </a:lnTo>
                  <a:lnTo>
                    <a:pt x="1156" y="134"/>
                  </a:lnTo>
                  <a:lnTo>
                    <a:pt x="1091" y="94"/>
                  </a:lnTo>
                  <a:lnTo>
                    <a:pt x="1027" y="59"/>
                  </a:lnTo>
                  <a:lnTo>
                    <a:pt x="962" y="34"/>
                  </a:lnTo>
                  <a:lnTo>
                    <a:pt x="887" y="14"/>
                  </a:lnTo>
                  <a:lnTo>
                    <a:pt x="817" y="4"/>
                  </a:lnTo>
                  <a:lnTo>
                    <a:pt x="738" y="0"/>
                  </a:lnTo>
                  <a:lnTo>
                    <a:pt x="738" y="0"/>
                  </a:lnTo>
                  <a:close/>
                </a:path>
              </a:pathLst>
            </a:custGeom>
            <a:solidFill>
              <a:srgbClr val="FFD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5" name="Freeform 18"/>
            <p:cNvSpPr>
              <a:spLocks/>
            </p:cNvSpPr>
            <p:nvPr/>
          </p:nvSpPr>
          <p:spPr bwMode="auto">
            <a:xfrm>
              <a:off x="6197600" y="2051050"/>
              <a:ext cx="2365375" cy="2490787"/>
            </a:xfrm>
            <a:custGeom>
              <a:avLst/>
              <a:gdLst>
                <a:gd name="T0" fmla="*/ 748 w 1490"/>
                <a:gd name="T1" fmla="*/ 0 h 1569"/>
                <a:gd name="T2" fmla="*/ 598 w 1490"/>
                <a:gd name="T3" fmla="*/ 14 h 1569"/>
                <a:gd name="T4" fmla="*/ 458 w 1490"/>
                <a:gd name="T5" fmla="*/ 59 h 1569"/>
                <a:gd name="T6" fmla="*/ 329 w 1490"/>
                <a:gd name="T7" fmla="*/ 134 h 1569"/>
                <a:gd name="T8" fmla="*/ 219 w 1490"/>
                <a:gd name="T9" fmla="*/ 229 h 1569"/>
                <a:gd name="T10" fmla="*/ 130 w 1490"/>
                <a:gd name="T11" fmla="*/ 343 h 1569"/>
                <a:gd name="T12" fmla="*/ 60 w 1490"/>
                <a:gd name="T13" fmla="*/ 478 h 1569"/>
                <a:gd name="T14" fmla="*/ 20 w 1490"/>
                <a:gd name="T15" fmla="*/ 627 h 1569"/>
                <a:gd name="T16" fmla="*/ 0 w 1490"/>
                <a:gd name="T17" fmla="*/ 782 h 1569"/>
                <a:gd name="T18" fmla="*/ 5 w 1490"/>
                <a:gd name="T19" fmla="*/ 867 h 1569"/>
                <a:gd name="T20" fmla="*/ 35 w 1490"/>
                <a:gd name="T21" fmla="*/ 1016 h 1569"/>
                <a:gd name="T22" fmla="*/ 95 w 1490"/>
                <a:gd name="T23" fmla="*/ 1161 h 1569"/>
                <a:gd name="T24" fmla="*/ 174 w 1490"/>
                <a:gd name="T25" fmla="*/ 1285 h 1569"/>
                <a:gd name="T26" fmla="*/ 274 w 1490"/>
                <a:gd name="T27" fmla="*/ 1390 h 1569"/>
                <a:gd name="T28" fmla="*/ 394 w 1490"/>
                <a:gd name="T29" fmla="*/ 1475 h 1569"/>
                <a:gd name="T30" fmla="*/ 528 w 1490"/>
                <a:gd name="T31" fmla="*/ 1534 h 1569"/>
                <a:gd name="T32" fmla="*/ 673 w 1490"/>
                <a:gd name="T33" fmla="*/ 1564 h 1569"/>
                <a:gd name="T34" fmla="*/ 748 w 1490"/>
                <a:gd name="T35" fmla="*/ 1569 h 1569"/>
                <a:gd name="T36" fmla="*/ 897 w 1490"/>
                <a:gd name="T37" fmla="*/ 1554 h 1569"/>
                <a:gd name="T38" fmla="*/ 1037 w 1490"/>
                <a:gd name="T39" fmla="*/ 1509 h 1569"/>
                <a:gd name="T40" fmla="*/ 1161 w 1490"/>
                <a:gd name="T41" fmla="*/ 1435 h 1569"/>
                <a:gd name="T42" fmla="*/ 1276 w 1490"/>
                <a:gd name="T43" fmla="*/ 1340 h 1569"/>
                <a:gd name="T44" fmla="*/ 1366 w 1490"/>
                <a:gd name="T45" fmla="*/ 1225 h 1569"/>
                <a:gd name="T46" fmla="*/ 1435 w 1490"/>
                <a:gd name="T47" fmla="*/ 1091 h 1569"/>
                <a:gd name="T48" fmla="*/ 1475 w 1490"/>
                <a:gd name="T49" fmla="*/ 941 h 1569"/>
                <a:gd name="T50" fmla="*/ 1490 w 1490"/>
                <a:gd name="T51" fmla="*/ 782 h 1569"/>
                <a:gd name="T52" fmla="*/ 1490 w 1490"/>
                <a:gd name="T53" fmla="*/ 702 h 1569"/>
                <a:gd name="T54" fmla="*/ 1460 w 1490"/>
                <a:gd name="T55" fmla="*/ 553 h 1569"/>
                <a:gd name="T56" fmla="*/ 1400 w 1490"/>
                <a:gd name="T57" fmla="*/ 408 h 1569"/>
                <a:gd name="T58" fmla="*/ 1321 w 1490"/>
                <a:gd name="T59" fmla="*/ 284 h 1569"/>
                <a:gd name="T60" fmla="*/ 1221 w 1490"/>
                <a:gd name="T61" fmla="*/ 179 h 1569"/>
                <a:gd name="T62" fmla="*/ 1101 w 1490"/>
                <a:gd name="T63" fmla="*/ 94 h 1569"/>
                <a:gd name="T64" fmla="*/ 967 w 1490"/>
                <a:gd name="T65" fmla="*/ 34 h 1569"/>
                <a:gd name="T66" fmla="*/ 822 w 1490"/>
                <a:gd name="T67" fmla="*/ 0 h 1569"/>
                <a:gd name="T68" fmla="*/ 748 w 1490"/>
                <a:gd name="T69" fmla="*/ 0 h 1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90" h="1569">
                  <a:moveTo>
                    <a:pt x="748" y="0"/>
                  </a:moveTo>
                  <a:lnTo>
                    <a:pt x="748" y="0"/>
                  </a:lnTo>
                  <a:lnTo>
                    <a:pt x="673" y="0"/>
                  </a:lnTo>
                  <a:lnTo>
                    <a:pt x="598" y="14"/>
                  </a:lnTo>
                  <a:lnTo>
                    <a:pt x="528" y="34"/>
                  </a:lnTo>
                  <a:lnTo>
                    <a:pt x="458" y="59"/>
                  </a:lnTo>
                  <a:lnTo>
                    <a:pt x="394" y="94"/>
                  </a:lnTo>
                  <a:lnTo>
                    <a:pt x="329" y="134"/>
                  </a:lnTo>
                  <a:lnTo>
                    <a:pt x="274" y="179"/>
                  </a:lnTo>
                  <a:lnTo>
                    <a:pt x="219" y="229"/>
                  </a:lnTo>
                  <a:lnTo>
                    <a:pt x="174" y="284"/>
                  </a:lnTo>
                  <a:lnTo>
                    <a:pt x="130" y="343"/>
                  </a:lnTo>
                  <a:lnTo>
                    <a:pt x="95" y="408"/>
                  </a:lnTo>
                  <a:lnTo>
                    <a:pt x="60" y="478"/>
                  </a:lnTo>
                  <a:lnTo>
                    <a:pt x="35" y="553"/>
                  </a:lnTo>
                  <a:lnTo>
                    <a:pt x="20" y="627"/>
                  </a:lnTo>
                  <a:lnTo>
                    <a:pt x="5" y="702"/>
                  </a:lnTo>
                  <a:lnTo>
                    <a:pt x="0" y="782"/>
                  </a:lnTo>
                  <a:lnTo>
                    <a:pt x="0" y="782"/>
                  </a:lnTo>
                  <a:lnTo>
                    <a:pt x="5" y="867"/>
                  </a:lnTo>
                  <a:lnTo>
                    <a:pt x="20" y="941"/>
                  </a:lnTo>
                  <a:lnTo>
                    <a:pt x="35" y="1016"/>
                  </a:lnTo>
                  <a:lnTo>
                    <a:pt x="60" y="1091"/>
                  </a:lnTo>
                  <a:lnTo>
                    <a:pt x="95" y="1161"/>
                  </a:lnTo>
                  <a:lnTo>
                    <a:pt x="130" y="1225"/>
                  </a:lnTo>
                  <a:lnTo>
                    <a:pt x="174" y="1285"/>
                  </a:lnTo>
                  <a:lnTo>
                    <a:pt x="219" y="1340"/>
                  </a:lnTo>
                  <a:lnTo>
                    <a:pt x="274" y="1390"/>
                  </a:lnTo>
                  <a:lnTo>
                    <a:pt x="329" y="1435"/>
                  </a:lnTo>
                  <a:lnTo>
                    <a:pt x="394" y="1475"/>
                  </a:lnTo>
                  <a:lnTo>
                    <a:pt x="458" y="1509"/>
                  </a:lnTo>
                  <a:lnTo>
                    <a:pt x="528" y="1534"/>
                  </a:lnTo>
                  <a:lnTo>
                    <a:pt x="598" y="1554"/>
                  </a:lnTo>
                  <a:lnTo>
                    <a:pt x="673" y="1564"/>
                  </a:lnTo>
                  <a:lnTo>
                    <a:pt x="748" y="1569"/>
                  </a:lnTo>
                  <a:lnTo>
                    <a:pt x="748" y="1569"/>
                  </a:lnTo>
                  <a:lnTo>
                    <a:pt x="822" y="1564"/>
                  </a:lnTo>
                  <a:lnTo>
                    <a:pt x="897" y="1554"/>
                  </a:lnTo>
                  <a:lnTo>
                    <a:pt x="967" y="1534"/>
                  </a:lnTo>
                  <a:lnTo>
                    <a:pt x="1037" y="1509"/>
                  </a:lnTo>
                  <a:lnTo>
                    <a:pt x="1101" y="1475"/>
                  </a:lnTo>
                  <a:lnTo>
                    <a:pt x="1161" y="1435"/>
                  </a:lnTo>
                  <a:lnTo>
                    <a:pt x="1221" y="1390"/>
                  </a:lnTo>
                  <a:lnTo>
                    <a:pt x="1276" y="1340"/>
                  </a:lnTo>
                  <a:lnTo>
                    <a:pt x="1321" y="1285"/>
                  </a:lnTo>
                  <a:lnTo>
                    <a:pt x="1366" y="1225"/>
                  </a:lnTo>
                  <a:lnTo>
                    <a:pt x="1400" y="1161"/>
                  </a:lnTo>
                  <a:lnTo>
                    <a:pt x="1435" y="1091"/>
                  </a:lnTo>
                  <a:lnTo>
                    <a:pt x="1460" y="1016"/>
                  </a:lnTo>
                  <a:lnTo>
                    <a:pt x="1475" y="941"/>
                  </a:lnTo>
                  <a:lnTo>
                    <a:pt x="1490" y="867"/>
                  </a:lnTo>
                  <a:lnTo>
                    <a:pt x="1490" y="782"/>
                  </a:lnTo>
                  <a:lnTo>
                    <a:pt x="1490" y="782"/>
                  </a:lnTo>
                  <a:lnTo>
                    <a:pt x="1490" y="702"/>
                  </a:lnTo>
                  <a:lnTo>
                    <a:pt x="1475" y="627"/>
                  </a:lnTo>
                  <a:lnTo>
                    <a:pt x="1460" y="553"/>
                  </a:lnTo>
                  <a:lnTo>
                    <a:pt x="1435" y="478"/>
                  </a:lnTo>
                  <a:lnTo>
                    <a:pt x="1400" y="408"/>
                  </a:lnTo>
                  <a:lnTo>
                    <a:pt x="1366" y="343"/>
                  </a:lnTo>
                  <a:lnTo>
                    <a:pt x="1321" y="284"/>
                  </a:lnTo>
                  <a:lnTo>
                    <a:pt x="1276" y="229"/>
                  </a:lnTo>
                  <a:lnTo>
                    <a:pt x="1221" y="179"/>
                  </a:lnTo>
                  <a:lnTo>
                    <a:pt x="1161" y="134"/>
                  </a:lnTo>
                  <a:lnTo>
                    <a:pt x="1101" y="94"/>
                  </a:lnTo>
                  <a:lnTo>
                    <a:pt x="1037" y="59"/>
                  </a:lnTo>
                  <a:lnTo>
                    <a:pt x="967" y="34"/>
                  </a:lnTo>
                  <a:lnTo>
                    <a:pt x="897" y="14"/>
                  </a:lnTo>
                  <a:lnTo>
                    <a:pt x="822" y="0"/>
                  </a:lnTo>
                  <a:lnTo>
                    <a:pt x="748" y="0"/>
                  </a:lnTo>
                  <a:lnTo>
                    <a:pt x="748" y="0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6" name="Freeform 19"/>
            <p:cNvSpPr>
              <a:spLocks/>
            </p:cNvSpPr>
            <p:nvPr/>
          </p:nvSpPr>
          <p:spPr bwMode="auto">
            <a:xfrm>
              <a:off x="6197600" y="2043113"/>
              <a:ext cx="2381250" cy="2506662"/>
            </a:xfrm>
            <a:custGeom>
              <a:avLst/>
              <a:gdLst>
                <a:gd name="T0" fmla="*/ 748 w 1500"/>
                <a:gd name="T1" fmla="*/ 0 h 1579"/>
                <a:gd name="T2" fmla="*/ 598 w 1500"/>
                <a:gd name="T3" fmla="*/ 14 h 1579"/>
                <a:gd name="T4" fmla="*/ 458 w 1500"/>
                <a:gd name="T5" fmla="*/ 59 h 1579"/>
                <a:gd name="T6" fmla="*/ 334 w 1500"/>
                <a:gd name="T7" fmla="*/ 134 h 1579"/>
                <a:gd name="T8" fmla="*/ 219 w 1500"/>
                <a:gd name="T9" fmla="*/ 229 h 1579"/>
                <a:gd name="T10" fmla="*/ 130 w 1500"/>
                <a:gd name="T11" fmla="*/ 348 h 1579"/>
                <a:gd name="T12" fmla="*/ 60 w 1500"/>
                <a:gd name="T13" fmla="*/ 478 h 1579"/>
                <a:gd name="T14" fmla="*/ 15 w 1500"/>
                <a:gd name="T15" fmla="*/ 627 h 1579"/>
                <a:gd name="T16" fmla="*/ 0 w 1500"/>
                <a:gd name="T17" fmla="*/ 787 h 1579"/>
                <a:gd name="T18" fmla="*/ 5 w 1500"/>
                <a:gd name="T19" fmla="*/ 867 h 1579"/>
                <a:gd name="T20" fmla="*/ 35 w 1500"/>
                <a:gd name="T21" fmla="*/ 1021 h 1579"/>
                <a:gd name="T22" fmla="*/ 90 w 1500"/>
                <a:gd name="T23" fmla="*/ 1166 h 1579"/>
                <a:gd name="T24" fmla="*/ 174 w 1500"/>
                <a:gd name="T25" fmla="*/ 1290 h 1579"/>
                <a:gd name="T26" fmla="*/ 274 w 1500"/>
                <a:gd name="T27" fmla="*/ 1395 h 1579"/>
                <a:gd name="T28" fmla="*/ 394 w 1500"/>
                <a:gd name="T29" fmla="*/ 1480 h 1579"/>
                <a:gd name="T30" fmla="*/ 528 w 1500"/>
                <a:gd name="T31" fmla="*/ 1539 h 1579"/>
                <a:gd name="T32" fmla="*/ 673 w 1500"/>
                <a:gd name="T33" fmla="*/ 1574 h 1579"/>
                <a:gd name="T34" fmla="*/ 748 w 1500"/>
                <a:gd name="T35" fmla="*/ 1579 h 1579"/>
                <a:gd name="T36" fmla="*/ 902 w 1500"/>
                <a:gd name="T37" fmla="*/ 1559 h 1579"/>
                <a:gd name="T38" fmla="*/ 1042 w 1500"/>
                <a:gd name="T39" fmla="*/ 1514 h 1579"/>
                <a:gd name="T40" fmla="*/ 1166 w 1500"/>
                <a:gd name="T41" fmla="*/ 1440 h 1579"/>
                <a:gd name="T42" fmla="*/ 1281 w 1500"/>
                <a:gd name="T43" fmla="*/ 1345 h 1579"/>
                <a:gd name="T44" fmla="*/ 1371 w 1500"/>
                <a:gd name="T45" fmla="*/ 1230 h 1579"/>
                <a:gd name="T46" fmla="*/ 1440 w 1500"/>
                <a:gd name="T47" fmla="*/ 1096 h 1579"/>
                <a:gd name="T48" fmla="*/ 1485 w 1500"/>
                <a:gd name="T49" fmla="*/ 946 h 1579"/>
                <a:gd name="T50" fmla="*/ 1500 w 1500"/>
                <a:gd name="T51" fmla="*/ 787 h 1579"/>
                <a:gd name="T52" fmla="*/ 1495 w 1500"/>
                <a:gd name="T53" fmla="*/ 707 h 1579"/>
                <a:gd name="T54" fmla="*/ 1465 w 1500"/>
                <a:gd name="T55" fmla="*/ 553 h 1579"/>
                <a:gd name="T56" fmla="*/ 1405 w 1500"/>
                <a:gd name="T57" fmla="*/ 413 h 1579"/>
                <a:gd name="T58" fmla="*/ 1326 w 1500"/>
                <a:gd name="T59" fmla="*/ 284 h 1579"/>
                <a:gd name="T60" fmla="*/ 1226 w 1500"/>
                <a:gd name="T61" fmla="*/ 179 h 1579"/>
                <a:gd name="T62" fmla="*/ 1106 w 1500"/>
                <a:gd name="T63" fmla="*/ 94 h 1579"/>
                <a:gd name="T64" fmla="*/ 972 w 1500"/>
                <a:gd name="T65" fmla="*/ 34 h 1579"/>
                <a:gd name="T66" fmla="*/ 827 w 1500"/>
                <a:gd name="T67" fmla="*/ 0 h 1579"/>
                <a:gd name="T68" fmla="*/ 748 w 1500"/>
                <a:gd name="T69" fmla="*/ 0 h 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00" h="1579">
                  <a:moveTo>
                    <a:pt x="748" y="0"/>
                  </a:moveTo>
                  <a:lnTo>
                    <a:pt x="748" y="0"/>
                  </a:lnTo>
                  <a:lnTo>
                    <a:pt x="673" y="0"/>
                  </a:lnTo>
                  <a:lnTo>
                    <a:pt x="598" y="14"/>
                  </a:lnTo>
                  <a:lnTo>
                    <a:pt x="528" y="34"/>
                  </a:lnTo>
                  <a:lnTo>
                    <a:pt x="458" y="59"/>
                  </a:lnTo>
                  <a:lnTo>
                    <a:pt x="394" y="94"/>
                  </a:lnTo>
                  <a:lnTo>
                    <a:pt x="334" y="134"/>
                  </a:lnTo>
                  <a:lnTo>
                    <a:pt x="274" y="179"/>
                  </a:lnTo>
                  <a:lnTo>
                    <a:pt x="219" y="229"/>
                  </a:lnTo>
                  <a:lnTo>
                    <a:pt x="174" y="284"/>
                  </a:lnTo>
                  <a:lnTo>
                    <a:pt x="130" y="348"/>
                  </a:lnTo>
                  <a:lnTo>
                    <a:pt x="90" y="413"/>
                  </a:lnTo>
                  <a:lnTo>
                    <a:pt x="60" y="478"/>
                  </a:lnTo>
                  <a:lnTo>
                    <a:pt x="35" y="553"/>
                  </a:lnTo>
                  <a:lnTo>
                    <a:pt x="15" y="627"/>
                  </a:lnTo>
                  <a:lnTo>
                    <a:pt x="5" y="707"/>
                  </a:lnTo>
                  <a:lnTo>
                    <a:pt x="0" y="787"/>
                  </a:lnTo>
                  <a:lnTo>
                    <a:pt x="0" y="787"/>
                  </a:lnTo>
                  <a:lnTo>
                    <a:pt x="5" y="867"/>
                  </a:lnTo>
                  <a:lnTo>
                    <a:pt x="15" y="946"/>
                  </a:lnTo>
                  <a:lnTo>
                    <a:pt x="35" y="1021"/>
                  </a:lnTo>
                  <a:lnTo>
                    <a:pt x="60" y="1096"/>
                  </a:lnTo>
                  <a:lnTo>
                    <a:pt x="90" y="1166"/>
                  </a:lnTo>
                  <a:lnTo>
                    <a:pt x="130" y="1230"/>
                  </a:lnTo>
                  <a:lnTo>
                    <a:pt x="174" y="1290"/>
                  </a:lnTo>
                  <a:lnTo>
                    <a:pt x="219" y="1345"/>
                  </a:lnTo>
                  <a:lnTo>
                    <a:pt x="274" y="1395"/>
                  </a:lnTo>
                  <a:lnTo>
                    <a:pt x="334" y="1440"/>
                  </a:lnTo>
                  <a:lnTo>
                    <a:pt x="394" y="1480"/>
                  </a:lnTo>
                  <a:lnTo>
                    <a:pt x="458" y="1514"/>
                  </a:lnTo>
                  <a:lnTo>
                    <a:pt x="528" y="1539"/>
                  </a:lnTo>
                  <a:lnTo>
                    <a:pt x="598" y="1559"/>
                  </a:lnTo>
                  <a:lnTo>
                    <a:pt x="673" y="1574"/>
                  </a:lnTo>
                  <a:lnTo>
                    <a:pt x="748" y="1579"/>
                  </a:lnTo>
                  <a:lnTo>
                    <a:pt x="748" y="1579"/>
                  </a:lnTo>
                  <a:lnTo>
                    <a:pt x="827" y="1574"/>
                  </a:lnTo>
                  <a:lnTo>
                    <a:pt x="902" y="1559"/>
                  </a:lnTo>
                  <a:lnTo>
                    <a:pt x="972" y="1539"/>
                  </a:lnTo>
                  <a:lnTo>
                    <a:pt x="1042" y="1514"/>
                  </a:lnTo>
                  <a:lnTo>
                    <a:pt x="1106" y="1480"/>
                  </a:lnTo>
                  <a:lnTo>
                    <a:pt x="1166" y="1440"/>
                  </a:lnTo>
                  <a:lnTo>
                    <a:pt x="1226" y="1395"/>
                  </a:lnTo>
                  <a:lnTo>
                    <a:pt x="1281" y="1345"/>
                  </a:lnTo>
                  <a:lnTo>
                    <a:pt x="1326" y="1290"/>
                  </a:lnTo>
                  <a:lnTo>
                    <a:pt x="1371" y="1230"/>
                  </a:lnTo>
                  <a:lnTo>
                    <a:pt x="1405" y="1166"/>
                  </a:lnTo>
                  <a:lnTo>
                    <a:pt x="1440" y="1096"/>
                  </a:lnTo>
                  <a:lnTo>
                    <a:pt x="1465" y="1021"/>
                  </a:lnTo>
                  <a:lnTo>
                    <a:pt x="1485" y="946"/>
                  </a:lnTo>
                  <a:lnTo>
                    <a:pt x="1495" y="867"/>
                  </a:lnTo>
                  <a:lnTo>
                    <a:pt x="1500" y="787"/>
                  </a:lnTo>
                  <a:lnTo>
                    <a:pt x="1500" y="787"/>
                  </a:lnTo>
                  <a:lnTo>
                    <a:pt x="1495" y="707"/>
                  </a:lnTo>
                  <a:lnTo>
                    <a:pt x="1485" y="627"/>
                  </a:lnTo>
                  <a:lnTo>
                    <a:pt x="1465" y="553"/>
                  </a:lnTo>
                  <a:lnTo>
                    <a:pt x="1440" y="478"/>
                  </a:lnTo>
                  <a:lnTo>
                    <a:pt x="1405" y="413"/>
                  </a:lnTo>
                  <a:lnTo>
                    <a:pt x="1371" y="348"/>
                  </a:lnTo>
                  <a:lnTo>
                    <a:pt x="1326" y="284"/>
                  </a:lnTo>
                  <a:lnTo>
                    <a:pt x="1281" y="229"/>
                  </a:lnTo>
                  <a:lnTo>
                    <a:pt x="1226" y="179"/>
                  </a:lnTo>
                  <a:lnTo>
                    <a:pt x="1166" y="134"/>
                  </a:lnTo>
                  <a:lnTo>
                    <a:pt x="1106" y="94"/>
                  </a:lnTo>
                  <a:lnTo>
                    <a:pt x="1042" y="59"/>
                  </a:lnTo>
                  <a:lnTo>
                    <a:pt x="972" y="34"/>
                  </a:lnTo>
                  <a:lnTo>
                    <a:pt x="902" y="14"/>
                  </a:lnTo>
                  <a:lnTo>
                    <a:pt x="827" y="0"/>
                  </a:lnTo>
                  <a:lnTo>
                    <a:pt x="748" y="0"/>
                  </a:lnTo>
                  <a:lnTo>
                    <a:pt x="748" y="0"/>
                  </a:lnTo>
                  <a:close/>
                </a:path>
              </a:pathLst>
            </a:custGeom>
            <a:solidFill>
              <a:srgbClr val="FFC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7" name="Freeform 20"/>
            <p:cNvSpPr>
              <a:spLocks/>
            </p:cNvSpPr>
            <p:nvPr/>
          </p:nvSpPr>
          <p:spPr bwMode="auto">
            <a:xfrm>
              <a:off x="6197600" y="2027238"/>
              <a:ext cx="2389188" cy="2522537"/>
            </a:xfrm>
            <a:custGeom>
              <a:avLst/>
              <a:gdLst>
                <a:gd name="T0" fmla="*/ 753 w 1505"/>
                <a:gd name="T1" fmla="*/ 0 h 1589"/>
                <a:gd name="T2" fmla="*/ 603 w 1505"/>
                <a:gd name="T3" fmla="*/ 20 h 1589"/>
                <a:gd name="T4" fmla="*/ 458 w 1505"/>
                <a:gd name="T5" fmla="*/ 64 h 1589"/>
                <a:gd name="T6" fmla="*/ 334 w 1505"/>
                <a:gd name="T7" fmla="*/ 139 h 1589"/>
                <a:gd name="T8" fmla="*/ 219 w 1505"/>
                <a:gd name="T9" fmla="*/ 234 h 1589"/>
                <a:gd name="T10" fmla="*/ 130 w 1505"/>
                <a:gd name="T11" fmla="*/ 353 h 1589"/>
                <a:gd name="T12" fmla="*/ 60 w 1505"/>
                <a:gd name="T13" fmla="*/ 488 h 1589"/>
                <a:gd name="T14" fmla="*/ 15 w 1505"/>
                <a:gd name="T15" fmla="*/ 637 h 1589"/>
                <a:gd name="T16" fmla="*/ 0 w 1505"/>
                <a:gd name="T17" fmla="*/ 797 h 1589"/>
                <a:gd name="T18" fmla="*/ 5 w 1505"/>
                <a:gd name="T19" fmla="*/ 877 h 1589"/>
                <a:gd name="T20" fmla="*/ 35 w 1505"/>
                <a:gd name="T21" fmla="*/ 1031 h 1589"/>
                <a:gd name="T22" fmla="*/ 90 w 1505"/>
                <a:gd name="T23" fmla="*/ 1171 h 1589"/>
                <a:gd name="T24" fmla="*/ 174 w 1505"/>
                <a:gd name="T25" fmla="*/ 1300 h 1589"/>
                <a:gd name="T26" fmla="*/ 274 w 1505"/>
                <a:gd name="T27" fmla="*/ 1405 h 1589"/>
                <a:gd name="T28" fmla="*/ 394 w 1505"/>
                <a:gd name="T29" fmla="*/ 1495 h 1589"/>
                <a:gd name="T30" fmla="*/ 528 w 1505"/>
                <a:gd name="T31" fmla="*/ 1554 h 1589"/>
                <a:gd name="T32" fmla="*/ 678 w 1505"/>
                <a:gd name="T33" fmla="*/ 1584 h 1589"/>
                <a:gd name="T34" fmla="*/ 753 w 1505"/>
                <a:gd name="T35" fmla="*/ 1589 h 1589"/>
                <a:gd name="T36" fmla="*/ 902 w 1505"/>
                <a:gd name="T37" fmla="*/ 1574 h 1589"/>
                <a:gd name="T38" fmla="*/ 1047 w 1505"/>
                <a:gd name="T39" fmla="*/ 1524 h 1589"/>
                <a:gd name="T40" fmla="*/ 1171 w 1505"/>
                <a:gd name="T41" fmla="*/ 1455 h 1589"/>
                <a:gd name="T42" fmla="*/ 1286 w 1505"/>
                <a:gd name="T43" fmla="*/ 1355 h 1589"/>
                <a:gd name="T44" fmla="*/ 1376 w 1505"/>
                <a:gd name="T45" fmla="*/ 1240 h 1589"/>
                <a:gd name="T46" fmla="*/ 1445 w 1505"/>
                <a:gd name="T47" fmla="*/ 1106 h 1589"/>
                <a:gd name="T48" fmla="*/ 1490 w 1505"/>
                <a:gd name="T49" fmla="*/ 956 h 1589"/>
                <a:gd name="T50" fmla="*/ 1505 w 1505"/>
                <a:gd name="T51" fmla="*/ 797 h 1589"/>
                <a:gd name="T52" fmla="*/ 1500 w 1505"/>
                <a:gd name="T53" fmla="*/ 712 h 1589"/>
                <a:gd name="T54" fmla="*/ 1470 w 1505"/>
                <a:gd name="T55" fmla="*/ 558 h 1589"/>
                <a:gd name="T56" fmla="*/ 1415 w 1505"/>
                <a:gd name="T57" fmla="*/ 418 h 1589"/>
                <a:gd name="T58" fmla="*/ 1331 w 1505"/>
                <a:gd name="T59" fmla="*/ 289 h 1589"/>
                <a:gd name="T60" fmla="*/ 1231 w 1505"/>
                <a:gd name="T61" fmla="*/ 184 h 1589"/>
                <a:gd name="T62" fmla="*/ 1111 w 1505"/>
                <a:gd name="T63" fmla="*/ 99 h 1589"/>
                <a:gd name="T64" fmla="*/ 977 w 1505"/>
                <a:gd name="T65" fmla="*/ 39 h 1589"/>
                <a:gd name="T66" fmla="*/ 827 w 1505"/>
                <a:gd name="T67" fmla="*/ 5 h 1589"/>
                <a:gd name="T68" fmla="*/ 753 w 1505"/>
                <a:gd name="T69" fmla="*/ 0 h 1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05" h="1589">
                  <a:moveTo>
                    <a:pt x="753" y="0"/>
                  </a:moveTo>
                  <a:lnTo>
                    <a:pt x="753" y="0"/>
                  </a:lnTo>
                  <a:lnTo>
                    <a:pt x="678" y="5"/>
                  </a:lnTo>
                  <a:lnTo>
                    <a:pt x="603" y="20"/>
                  </a:lnTo>
                  <a:lnTo>
                    <a:pt x="528" y="39"/>
                  </a:lnTo>
                  <a:lnTo>
                    <a:pt x="458" y="64"/>
                  </a:lnTo>
                  <a:lnTo>
                    <a:pt x="394" y="99"/>
                  </a:lnTo>
                  <a:lnTo>
                    <a:pt x="334" y="139"/>
                  </a:lnTo>
                  <a:lnTo>
                    <a:pt x="274" y="184"/>
                  </a:lnTo>
                  <a:lnTo>
                    <a:pt x="219" y="234"/>
                  </a:lnTo>
                  <a:lnTo>
                    <a:pt x="174" y="289"/>
                  </a:lnTo>
                  <a:lnTo>
                    <a:pt x="130" y="353"/>
                  </a:lnTo>
                  <a:lnTo>
                    <a:pt x="90" y="418"/>
                  </a:lnTo>
                  <a:lnTo>
                    <a:pt x="60" y="488"/>
                  </a:lnTo>
                  <a:lnTo>
                    <a:pt x="35" y="558"/>
                  </a:lnTo>
                  <a:lnTo>
                    <a:pt x="15" y="637"/>
                  </a:lnTo>
                  <a:lnTo>
                    <a:pt x="5" y="712"/>
                  </a:lnTo>
                  <a:lnTo>
                    <a:pt x="0" y="797"/>
                  </a:lnTo>
                  <a:lnTo>
                    <a:pt x="0" y="797"/>
                  </a:lnTo>
                  <a:lnTo>
                    <a:pt x="5" y="877"/>
                  </a:lnTo>
                  <a:lnTo>
                    <a:pt x="15" y="956"/>
                  </a:lnTo>
                  <a:lnTo>
                    <a:pt x="35" y="1031"/>
                  </a:lnTo>
                  <a:lnTo>
                    <a:pt x="60" y="1106"/>
                  </a:lnTo>
                  <a:lnTo>
                    <a:pt x="90" y="1171"/>
                  </a:lnTo>
                  <a:lnTo>
                    <a:pt x="130" y="1240"/>
                  </a:lnTo>
                  <a:lnTo>
                    <a:pt x="174" y="1300"/>
                  </a:lnTo>
                  <a:lnTo>
                    <a:pt x="219" y="1355"/>
                  </a:lnTo>
                  <a:lnTo>
                    <a:pt x="274" y="1405"/>
                  </a:lnTo>
                  <a:lnTo>
                    <a:pt x="334" y="1455"/>
                  </a:lnTo>
                  <a:lnTo>
                    <a:pt x="394" y="1495"/>
                  </a:lnTo>
                  <a:lnTo>
                    <a:pt x="458" y="1524"/>
                  </a:lnTo>
                  <a:lnTo>
                    <a:pt x="528" y="1554"/>
                  </a:lnTo>
                  <a:lnTo>
                    <a:pt x="603" y="1574"/>
                  </a:lnTo>
                  <a:lnTo>
                    <a:pt x="678" y="1584"/>
                  </a:lnTo>
                  <a:lnTo>
                    <a:pt x="753" y="1589"/>
                  </a:lnTo>
                  <a:lnTo>
                    <a:pt x="753" y="1589"/>
                  </a:lnTo>
                  <a:lnTo>
                    <a:pt x="827" y="1584"/>
                  </a:lnTo>
                  <a:lnTo>
                    <a:pt x="902" y="1574"/>
                  </a:lnTo>
                  <a:lnTo>
                    <a:pt x="977" y="1554"/>
                  </a:lnTo>
                  <a:lnTo>
                    <a:pt x="1047" y="1524"/>
                  </a:lnTo>
                  <a:lnTo>
                    <a:pt x="1111" y="1495"/>
                  </a:lnTo>
                  <a:lnTo>
                    <a:pt x="1171" y="1455"/>
                  </a:lnTo>
                  <a:lnTo>
                    <a:pt x="1231" y="1405"/>
                  </a:lnTo>
                  <a:lnTo>
                    <a:pt x="1286" y="1355"/>
                  </a:lnTo>
                  <a:lnTo>
                    <a:pt x="1331" y="1300"/>
                  </a:lnTo>
                  <a:lnTo>
                    <a:pt x="1376" y="1240"/>
                  </a:lnTo>
                  <a:lnTo>
                    <a:pt x="1415" y="1171"/>
                  </a:lnTo>
                  <a:lnTo>
                    <a:pt x="1445" y="1106"/>
                  </a:lnTo>
                  <a:lnTo>
                    <a:pt x="1470" y="1031"/>
                  </a:lnTo>
                  <a:lnTo>
                    <a:pt x="1490" y="956"/>
                  </a:lnTo>
                  <a:lnTo>
                    <a:pt x="1500" y="877"/>
                  </a:lnTo>
                  <a:lnTo>
                    <a:pt x="1505" y="797"/>
                  </a:lnTo>
                  <a:lnTo>
                    <a:pt x="1505" y="797"/>
                  </a:lnTo>
                  <a:lnTo>
                    <a:pt x="1500" y="712"/>
                  </a:lnTo>
                  <a:lnTo>
                    <a:pt x="1490" y="637"/>
                  </a:lnTo>
                  <a:lnTo>
                    <a:pt x="1470" y="558"/>
                  </a:lnTo>
                  <a:lnTo>
                    <a:pt x="1445" y="488"/>
                  </a:lnTo>
                  <a:lnTo>
                    <a:pt x="1415" y="418"/>
                  </a:lnTo>
                  <a:lnTo>
                    <a:pt x="1376" y="353"/>
                  </a:lnTo>
                  <a:lnTo>
                    <a:pt x="1331" y="289"/>
                  </a:lnTo>
                  <a:lnTo>
                    <a:pt x="1286" y="234"/>
                  </a:lnTo>
                  <a:lnTo>
                    <a:pt x="1231" y="184"/>
                  </a:lnTo>
                  <a:lnTo>
                    <a:pt x="1171" y="139"/>
                  </a:lnTo>
                  <a:lnTo>
                    <a:pt x="1111" y="99"/>
                  </a:lnTo>
                  <a:lnTo>
                    <a:pt x="1047" y="64"/>
                  </a:lnTo>
                  <a:lnTo>
                    <a:pt x="977" y="39"/>
                  </a:lnTo>
                  <a:lnTo>
                    <a:pt x="902" y="20"/>
                  </a:lnTo>
                  <a:lnTo>
                    <a:pt x="827" y="5"/>
                  </a:lnTo>
                  <a:lnTo>
                    <a:pt x="753" y="0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FFC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8" name="Freeform 21"/>
            <p:cNvSpPr>
              <a:spLocks/>
            </p:cNvSpPr>
            <p:nvPr/>
          </p:nvSpPr>
          <p:spPr bwMode="auto">
            <a:xfrm>
              <a:off x="6197600" y="2019300"/>
              <a:ext cx="2397125" cy="2530475"/>
            </a:xfrm>
            <a:custGeom>
              <a:avLst/>
              <a:gdLst>
                <a:gd name="T0" fmla="*/ 753 w 1510"/>
                <a:gd name="T1" fmla="*/ 0 h 1594"/>
                <a:gd name="T2" fmla="*/ 603 w 1510"/>
                <a:gd name="T3" fmla="*/ 15 h 1594"/>
                <a:gd name="T4" fmla="*/ 463 w 1510"/>
                <a:gd name="T5" fmla="*/ 64 h 1594"/>
                <a:gd name="T6" fmla="*/ 334 w 1510"/>
                <a:gd name="T7" fmla="*/ 139 h 1594"/>
                <a:gd name="T8" fmla="*/ 219 w 1510"/>
                <a:gd name="T9" fmla="*/ 234 h 1594"/>
                <a:gd name="T10" fmla="*/ 130 w 1510"/>
                <a:gd name="T11" fmla="*/ 353 h 1594"/>
                <a:gd name="T12" fmla="*/ 60 w 1510"/>
                <a:gd name="T13" fmla="*/ 488 h 1594"/>
                <a:gd name="T14" fmla="*/ 15 w 1510"/>
                <a:gd name="T15" fmla="*/ 637 h 1594"/>
                <a:gd name="T16" fmla="*/ 0 w 1510"/>
                <a:gd name="T17" fmla="*/ 797 h 1594"/>
                <a:gd name="T18" fmla="*/ 5 w 1510"/>
                <a:gd name="T19" fmla="*/ 882 h 1594"/>
                <a:gd name="T20" fmla="*/ 35 w 1510"/>
                <a:gd name="T21" fmla="*/ 1036 h 1594"/>
                <a:gd name="T22" fmla="*/ 90 w 1510"/>
                <a:gd name="T23" fmla="*/ 1176 h 1594"/>
                <a:gd name="T24" fmla="*/ 174 w 1510"/>
                <a:gd name="T25" fmla="*/ 1305 h 1594"/>
                <a:gd name="T26" fmla="*/ 274 w 1510"/>
                <a:gd name="T27" fmla="*/ 1415 h 1594"/>
                <a:gd name="T28" fmla="*/ 394 w 1510"/>
                <a:gd name="T29" fmla="*/ 1500 h 1594"/>
                <a:gd name="T30" fmla="*/ 528 w 1510"/>
                <a:gd name="T31" fmla="*/ 1559 h 1594"/>
                <a:gd name="T32" fmla="*/ 678 w 1510"/>
                <a:gd name="T33" fmla="*/ 1589 h 1594"/>
                <a:gd name="T34" fmla="*/ 753 w 1510"/>
                <a:gd name="T35" fmla="*/ 1594 h 1594"/>
                <a:gd name="T36" fmla="*/ 907 w 1510"/>
                <a:gd name="T37" fmla="*/ 1579 h 1594"/>
                <a:gd name="T38" fmla="*/ 1047 w 1510"/>
                <a:gd name="T39" fmla="*/ 1534 h 1594"/>
                <a:gd name="T40" fmla="*/ 1176 w 1510"/>
                <a:gd name="T41" fmla="*/ 1460 h 1594"/>
                <a:gd name="T42" fmla="*/ 1291 w 1510"/>
                <a:gd name="T43" fmla="*/ 1360 h 1594"/>
                <a:gd name="T44" fmla="*/ 1381 w 1510"/>
                <a:gd name="T45" fmla="*/ 1245 h 1594"/>
                <a:gd name="T46" fmla="*/ 1450 w 1510"/>
                <a:gd name="T47" fmla="*/ 1106 h 1594"/>
                <a:gd name="T48" fmla="*/ 1495 w 1510"/>
                <a:gd name="T49" fmla="*/ 956 h 1594"/>
                <a:gd name="T50" fmla="*/ 1510 w 1510"/>
                <a:gd name="T51" fmla="*/ 797 h 1594"/>
                <a:gd name="T52" fmla="*/ 1505 w 1510"/>
                <a:gd name="T53" fmla="*/ 717 h 1594"/>
                <a:gd name="T54" fmla="*/ 1475 w 1510"/>
                <a:gd name="T55" fmla="*/ 563 h 1594"/>
                <a:gd name="T56" fmla="*/ 1420 w 1510"/>
                <a:gd name="T57" fmla="*/ 418 h 1594"/>
                <a:gd name="T58" fmla="*/ 1336 w 1510"/>
                <a:gd name="T59" fmla="*/ 294 h 1594"/>
                <a:gd name="T60" fmla="*/ 1236 w 1510"/>
                <a:gd name="T61" fmla="*/ 184 h 1594"/>
                <a:gd name="T62" fmla="*/ 1116 w 1510"/>
                <a:gd name="T63" fmla="*/ 99 h 1594"/>
                <a:gd name="T64" fmla="*/ 977 w 1510"/>
                <a:gd name="T65" fmla="*/ 34 h 1594"/>
                <a:gd name="T66" fmla="*/ 832 w 1510"/>
                <a:gd name="T67" fmla="*/ 5 h 1594"/>
                <a:gd name="T68" fmla="*/ 753 w 1510"/>
                <a:gd name="T69" fmla="*/ 0 h 1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0" h="1594">
                  <a:moveTo>
                    <a:pt x="753" y="0"/>
                  </a:moveTo>
                  <a:lnTo>
                    <a:pt x="753" y="0"/>
                  </a:lnTo>
                  <a:lnTo>
                    <a:pt x="678" y="5"/>
                  </a:lnTo>
                  <a:lnTo>
                    <a:pt x="603" y="15"/>
                  </a:lnTo>
                  <a:lnTo>
                    <a:pt x="528" y="34"/>
                  </a:lnTo>
                  <a:lnTo>
                    <a:pt x="463" y="64"/>
                  </a:lnTo>
                  <a:lnTo>
                    <a:pt x="394" y="99"/>
                  </a:lnTo>
                  <a:lnTo>
                    <a:pt x="334" y="139"/>
                  </a:lnTo>
                  <a:lnTo>
                    <a:pt x="274" y="184"/>
                  </a:lnTo>
                  <a:lnTo>
                    <a:pt x="219" y="234"/>
                  </a:lnTo>
                  <a:lnTo>
                    <a:pt x="174" y="294"/>
                  </a:lnTo>
                  <a:lnTo>
                    <a:pt x="130" y="353"/>
                  </a:lnTo>
                  <a:lnTo>
                    <a:pt x="90" y="418"/>
                  </a:lnTo>
                  <a:lnTo>
                    <a:pt x="60" y="488"/>
                  </a:lnTo>
                  <a:lnTo>
                    <a:pt x="35" y="563"/>
                  </a:lnTo>
                  <a:lnTo>
                    <a:pt x="15" y="637"/>
                  </a:lnTo>
                  <a:lnTo>
                    <a:pt x="5" y="717"/>
                  </a:lnTo>
                  <a:lnTo>
                    <a:pt x="0" y="797"/>
                  </a:lnTo>
                  <a:lnTo>
                    <a:pt x="0" y="797"/>
                  </a:lnTo>
                  <a:lnTo>
                    <a:pt x="5" y="882"/>
                  </a:lnTo>
                  <a:lnTo>
                    <a:pt x="15" y="956"/>
                  </a:lnTo>
                  <a:lnTo>
                    <a:pt x="35" y="1036"/>
                  </a:lnTo>
                  <a:lnTo>
                    <a:pt x="60" y="1106"/>
                  </a:lnTo>
                  <a:lnTo>
                    <a:pt x="90" y="1176"/>
                  </a:lnTo>
                  <a:lnTo>
                    <a:pt x="130" y="1245"/>
                  </a:lnTo>
                  <a:lnTo>
                    <a:pt x="174" y="1305"/>
                  </a:lnTo>
                  <a:lnTo>
                    <a:pt x="219" y="1360"/>
                  </a:lnTo>
                  <a:lnTo>
                    <a:pt x="274" y="1415"/>
                  </a:lnTo>
                  <a:lnTo>
                    <a:pt x="334" y="1460"/>
                  </a:lnTo>
                  <a:lnTo>
                    <a:pt x="394" y="1500"/>
                  </a:lnTo>
                  <a:lnTo>
                    <a:pt x="463" y="1534"/>
                  </a:lnTo>
                  <a:lnTo>
                    <a:pt x="528" y="1559"/>
                  </a:lnTo>
                  <a:lnTo>
                    <a:pt x="603" y="1579"/>
                  </a:lnTo>
                  <a:lnTo>
                    <a:pt x="678" y="1589"/>
                  </a:lnTo>
                  <a:lnTo>
                    <a:pt x="753" y="1594"/>
                  </a:lnTo>
                  <a:lnTo>
                    <a:pt x="753" y="1594"/>
                  </a:lnTo>
                  <a:lnTo>
                    <a:pt x="832" y="1589"/>
                  </a:lnTo>
                  <a:lnTo>
                    <a:pt x="907" y="1579"/>
                  </a:lnTo>
                  <a:lnTo>
                    <a:pt x="977" y="1559"/>
                  </a:lnTo>
                  <a:lnTo>
                    <a:pt x="1047" y="1534"/>
                  </a:lnTo>
                  <a:lnTo>
                    <a:pt x="1116" y="1500"/>
                  </a:lnTo>
                  <a:lnTo>
                    <a:pt x="1176" y="1460"/>
                  </a:lnTo>
                  <a:lnTo>
                    <a:pt x="1236" y="1415"/>
                  </a:lnTo>
                  <a:lnTo>
                    <a:pt x="1291" y="1360"/>
                  </a:lnTo>
                  <a:lnTo>
                    <a:pt x="1336" y="1305"/>
                  </a:lnTo>
                  <a:lnTo>
                    <a:pt x="1381" y="1245"/>
                  </a:lnTo>
                  <a:lnTo>
                    <a:pt x="1420" y="1176"/>
                  </a:lnTo>
                  <a:lnTo>
                    <a:pt x="1450" y="1106"/>
                  </a:lnTo>
                  <a:lnTo>
                    <a:pt x="1475" y="1036"/>
                  </a:lnTo>
                  <a:lnTo>
                    <a:pt x="1495" y="956"/>
                  </a:lnTo>
                  <a:lnTo>
                    <a:pt x="1505" y="882"/>
                  </a:lnTo>
                  <a:lnTo>
                    <a:pt x="1510" y="797"/>
                  </a:lnTo>
                  <a:lnTo>
                    <a:pt x="1510" y="797"/>
                  </a:lnTo>
                  <a:lnTo>
                    <a:pt x="1505" y="717"/>
                  </a:lnTo>
                  <a:lnTo>
                    <a:pt x="1495" y="637"/>
                  </a:lnTo>
                  <a:lnTo>
                    <a:pt x="1475" y="563"/>
                  </a:lnTo>
                  <a:lnTo>
                    <a:pt x="1450" y="488"/>
                  </a:lnTo>
                  <a:lnTo>
                    <a:pt x="1420" y="418"/>
                  </a:lnTo>
                  <a:lnTo>
                    <a:pt x="1381" y="353"/>
                  </a:lnTo>
                  <a:lnTo>
                    <a:pt x="1336" y="294"/>
                  </a:lnTo>
                  <a:lnTo>
                    <a:pt x="1291" y="234"/>
                  </a:lnTo>
                  <a:lnTo>
                    <a:pt x="1236" y="184"/>
                  </a:lnTo>
                  <a:lnTo>
                    <a:pt x="1176" y="139"/>
                  </a:lnTo>
                  <a:lnTo>
                    <a:pt x="1116" y="99"/>
                  </a:lnTo>
                  <a:lnTo>
                    <a:pt x="1047" y="64"/>
                  </a:lnTo>
                  <a:lnTo>
                    <a:pt x="977" y="34"/>
                  </a:lnTo>
                  <a:lnTo>
                    <a:pt x="907" y="15"/>
                  </a:lnTo>
                  <a:lnTo>
                    <a:pt x="832" y="5"/>
                  </a:lnTo>
                  <a:lnTo>
                    <a:pt x="753" y="0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FFB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auto">
            <a:xfrm>
              <a:off x="6197600" y="2011363"/>
              <a:ext cx="2405063" cy="2546350"/>
            </a:xfrm>
            <a:custGeom>
              <a:avLst/>
              <a:gdLst>
                <a:gd name="T0" fmla="*/ 758 w 1515"/>
                <a:gd name="T1" fmla="*/ 0 h 1604"/>
                <a:gd name="T2" fmla="*/ 603 w 1515"/>
                <a:gd name="T3" fmla="*/ 15 h 1604"/>
                <a:gd name="T4" fmla="*/ 463 w 1515"/>
                <a:gd name="T5" fmla="*/ 64 h 1604"/>
                <a:gd name="T6" fmla="*/ 334 w 1515"/>
                <a:gd name="T7" fmla="*/ 139 h 1604"/>
                <a:gd name="T8" fmla="*/ 219 w 1515"/>
                <a:gd name="T9" fmla="*/ 234 h 1604"/>
                <a:gd name="T10" fmla="*/ 130 w 1515"/>
                <a:gd name="T11" fmla="*/ 353 h 1604"/>
                <a:gd name="T12" fmla="*/ 60 w 1515"/>
                <a:gd name="T13" fmla="*/ 488 h 1604"/>
                <a:gd name="T14" fmla="*/ 15 w 1515"/>
                <a:gd name="T15" fmla="*/ 637 h 1604"/>
                <a:gd name="T16" fmla="*/ 0 w 1515"/>
                <a:gd name="T17" fmla="*/ 802 h 1604"/>
                <a:gd name="T18" fmla="*/ 0 w 1515"/>
                <a:gd name="T19" fmla="*/ 882 h 1604"/>
                <a:gd name="T20" fmla="*/ 35 w 1515"/>
                <a:gd name="T21" fmla="*/ 1036 h 1604"/>
                <a:gd name="T22" fmla="*/ 90 w 1515"/>
                <a:gd name="T23" fmla="*/ 1181 h 1604"/>
                <a:gd name="T24" fmla="*/ 174 w 1515"/>
                <a:gd name="T25" fmla="*/ 1310 h 1604"/>
                <a:gd name="T26" fmla="*/ 274 w 1515"/>
                <a:gd name="T27" fmla="*/ 1420 h 1604"/>
                <a:gd name="T28" fmla="*/ 394 w 1515"/>
                <a:gd name="T29" fmla="*/ 1505 h 1604"/>
                <a:gd name="T30" fmla="*/ 533 w 1515"/>
                <a:gd name="T31" fmla="*/ 1564 h 1604"/>
                <a:gd name="T32" fmla="*/ 678 w 1515"/>
                <a:gd name="T33" fmla="*/ 1599 h 1604"/>
                <a:gd name="T34" fmla="*/ 758 w 1515"/>
                <a:gd name="T35" fmla="*/ 1604 h 1604"/>
                <a:gd name="T36" fmla="*/ 912 w 1515"/>
                <a:gd name="T37" fmla="*/ 1584 h 1604"/>
                <a:gd name="T38" fmla="*/ 1052 w 1515"/>
                <a:gd name="T39" fmla="*/ 1539 h 1604"/>
                <a:gd name="T40" fmla="*/ 1181 w 1515"/>
                <a:gd name="T41" fmla="*/ 1465 h 1604"/>
                <a:gd name="T42" fmla="*/ 1296 w 1515"/>
                <a:gd name="T43" fmla="*/ 1365 h 1604"/>
                <a:gd name="T44" fmla="*/ 1386 w 1515"/>
                <a:gd name="T45" fmla="*/ 1250 h 1604"/>
                <a:gd name="T46" fmla="*/ 1455 w 1515"/>
                <a:gd name="T47" fmla="*/ 1111 h 1604"/>
                <a:gd name="T48" fmla="*/ 1500 w 1515"/>
                <a:gd name="T49" fmla="*/ 961 h 1604"/>
                <a:gd name="T50" fmla="*/ 1515 w 1515"/>
                <a:gd name="T51" fmla="*/ 802 h 1604"/>
                <a:gd name="T52" fmla="*/ 1510 w 1515"/>
                <a:gd name="T53" fmla="*/ 717 h 1604"/>
                <a:gd name="T54" fmla="*/ 1480 w 1515"/>
                <a:gd name="T55" fmla="*/ 563 h 1604"/>
                <a:gd name="T56" fmla="*/ 1425 w 1515"/>
                <a:gd name="T57" fmla="*/ 418 h 1604"/>
                <a:gd name="T58" fmla="*/ 1341 w 1515"/>
                <a:gd name="T59" fmla="*/ 294 h 1604"/>
                <a:gd name="T60" fmla="*/ 1241 w 1515"/>
                <a:gd name="T61" fmla="*/ 184 h 1604"/>
                <a:gd name="T62" fmla="*/ 1116 w 1515"/>
                <a:gd name="T63" fmla="*/ 94 h 1604"/>
                <a:gd name="T64" fmla="*/ 982 w 1515"/>
                <a:gd name="T65" fmla="*/ 34 h 1604"/>
                <a:gd name="T66" fmla="*/ 832 w 1515"/>
                <a:gd name="T67" fmla="*/ 5 h 1604"/>
                <a:gd name="T68" fmla="*/ 758 w 1515"/>
                <a:gd name="T69" fmla="*/ 0 h 1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5" h="1604">
                  <a:moveTo>
                    <a:pt x="758" y="0"/>
                  </a:moveTo>
                  <a:lnTo>
                    <a:pt x="758" y="0"/>
                  </a:lnTo>
                  <a:lnTo>
                    <a:pt x="678" y="5"/>
                  </a:lnTo>
                  <a:lnTo>
                    <a:pt x="603" y="15"/>
                  </a:lnTo>
                  <a:lnTo>
                    <a:pt x="533" y="34"/>
                  </a:lnTo>
                  <a:lnTo>
                    <a:pt x="463" y="64"/>
                  </a:lnTo>
                  <a:lnTo>
                    <a:pt x="394" y="94"/>
                  </a:lnTo>
                  <a:lnTo>
                    <a:pt x="334" y="139"/>
                  </a:lnTo>
                  <a:lnTo>
                    <a:pt x="274" y="184"/>
                  </a:lnTo>
                  <a:lnTo>
                    <a:pt x="219" y="234"/>
                  </a:lnTo>
                  <a:lnTo>
                    <a:pt x="174" y="294"/>
                  </a:lnTo>
                  <a:lnTo>
                    <a:pt x="130" y="353"/>
                  </a:lnTo>
                  <a:lnTo>
                    <a:pt x="90" y="418"/>
                  </a:lnTo>
                  <a:lnTo>
                    <a:pt x="60" y="488"/>
                  </a:lnTo>
                  <a:lnTo>
                    <a:pt x="35" y="563"/>
                  </a:lnTo>
                  <a:lnTo>
                    <a:pt x="15" y="637"/>
                  </a:lnTo>
                  <a:lnTo>
                    <a:pt x="0" y="717"/>
                  </a:lnTo>
                  <a:lnTo>
                    <a:pt x="0" y="802"/>
                  </a:lnTo>
                  <a:lnTo>
                    <a:pt x="0" y="802"/>
                  </a:lnTo>
                  <a:lnTo>
                    <a:pt x="0" y="882"/>
                  </a:lnTo>
                  <a:lnTo>
                    <a:pt x="15" y="961"/>
                  </a:lnTo>
                  <a:lnTo>
                    <a:pt x="35" y="1036"/>
                  </a:lnTo>
                  <a:lnTo>
                    <a:pt x="60" y="1111"/>
                  </a:lnTo>
                  <a:lnTo>
                    <a:pt x="90" y="1181"/>
                  </a:lnTo>
                  <a:lnTo>
                    <a:pt x="130" y="1250"/>
                  </a:lnTo>
                  <a:lnTo>
                    <a:pt x="174" y="1310"/>
                  </a:lnTo>
                  <a:lnTo>
                    <a:pt x="219" y="1365"/>
                  </a:lnTo>
                  <a:lnTo>
                    <a:pt x="274" y="1420"/>
                  </a:lnTo>
                  <a:lnTo>
                    <a:pt x="334" y="1465"/>
                  </a:lnTo>
                  <a:lnTo>
                    <a:pt x="394" y="1505"/>
                  </a:lnTo>
                  <a:lnTo>
                    <a:pt x="463" y="1539"/>
                  </a:lnTo>
                  <a:lnTo>
                    <a:pt x="533" y="1564"/>
                  </a:lnTo>
                  <a:lnTo>
                    <a:pt x="603" y="1584"/>
                  </a:lnTo>
                  <a:lnTo>
                    <a:pt x="678" y="1599"/>
                  </a:lnTo>
                  <a:lnTo>
                    <a:pt x="758" y="1604"/>
                  </a:lnTo>
                  <a:lnTo>
                    <a:pt x="758" y="1604"/>
                  </a:lnTo>
                  <a:lnTo>
                    <a:pt x="832" y="1599"/>
                  </a:lnTo>
                  <a:lnTo>
                    <a:pt x="912" y="1584"/>
                  </a:lnTo>
                  <a:lnTo>
                    <a:pt x="982" y="1564"/>
                  </a:lnTo>
                  <a:lnTo>
                    <a:pt x="1052" y="1539"/>
                  </a:lnTo>
                  <a:lnTo>
                    <a:pt x="1116" y="1505"/>
                  </a:lnTo>
                  <a:lnTo>
                    <a:pt x="1181" y="1465"/>
                  </a:lnTo>
                  <a:lnTo>
                    <a:pt x="1241" y="1420"/>
                  </a:lnTo>
                  <a:lnTo>
                    <a:pt x="1296" y="1365"/>
                  </a:lnTo>
                  <a:lnTo>
                    <a:pt x="1341" y="1310"/>
                  </a:lnTo>
                  <a:lnTo>
                    <a:pt x="1386" y="1250"/>
                  </a:lnTo>
                  <a:lnTo>
                    <a:pt x="1425" y="1181"/>
                  </a:lnTo>
                  <a:lnTo>
                    <a:pt x="1455" y="1111"/>
                  </a:lnTo>
                  <a:lnTo>
                    <a:pt x="1480" y="1036"/>
                  </a:lnTo>
                  <a:lnTo>
                    <a:pt x="1500" y="961"/>
                  </a:lnTo>
                  <a:lnTo>
                    <a:pt x="1510" y="882"/>
                  </a:lnTo>
                  <a:lnTo>
                    <a:pt x="1515" y="802"/>
                  </a:lnTo>
                  <a:lnTo>
                    <a:pt x="1515" y="802"/>
                  </a:lnTo>
                  <a:lnTo>
                    <a:pt x="1510" y="717"/>
                  </a:lnTo>
                  <a:lnTo>
                    <a:pt x="1500" y="637"/>
                  </a:lnTo>
                  <a:lnTo>
                    <a:pt x="1480" y="563"/>
                  </a:lnTo>
                  <a:lnTo>
                    <a:pt x="1455" y="488"/>
                  </a:lnTo>
                  <a:lnTo>
                    <a:pt x="1425" y="418"/>
                  </a:lnTo>
                  <a:lnTo>
                    <a:pt x="1386" y="353"/>
                  </a:lnTo>
                  <a:lnTo>
                    <a:pt x="1341" y="294"/>
                  </a:lnTo>
                  <a:lnTo>
                    <a:pt x="1296" y="234"/>
                  </a:lnTo>
                  <a:lnTo>
                    <a:pt x="1241" y="184"/>
                  </a:lnTo>
                  <a:lnTo>
                    <a:pt x="1181" y="139"/>
                  </a:lnTo>
                  <a:lnTo>
                    <a:pt x="1116" y="94"/>
                  </a:lnTo>
                  <a:lnTo>
                    <a:pt x="1052" y="64"/>
                  </a:lnTo>
                  <a:lnTo>
                    <a:pt x="982" y="34"/>
                  </a:lnTo>
                  <a:lnTo>
                    <a:pt x="912" y="15"/>
                  </a:lnTo>
                  <a:lnTo>
                    <a:pt x="832" y="5"/>
                  </a:lnTo>
                  <a:lnTo>
                    <a:pt x="758" y="0"/>
                  </a:lnTo>
                  <a:lnTo>
                    <a:pt x="758" y="0"/>
                  </a:lnTo>
                  <a:close/>
                </a:path>
              </a:pathLst>
            </a:custGeom>
            <a:solidFill>
              <a:srgbClr val="FFB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" name="Freeform 23"/>
            <p:cNvSpPr>
              <a:spLocks/>
            </p:cNvSpPr>
            <p:nvPr/>
          </p:nvSpPr>
          <p:spPr bwMode="auto">
            <a:xfrm>
              <a:off x="6197600" y="2003425"/>
              <a:ext cx="2413000" cy="2554287"/>
            </a:xfrm>
            <a:custGeom>
              <a:avLst/>
              <a:gdLst>
                <a:gd name="T0" fmla="*/ 758 w 1520"/>
                <a:gd name="T1" fmla="*/ 0 h 1609"/>
                <a:gd name="T2" fmla="*/ 608 w 1520"/>
                <a:gd name="T3" fmla="*/ 15 h 1609"/>
                <a:gd name="T4" fmla="*/ 463 w 1520"/>
                <a:gd name="T5" fmla="*/ 64 h 1609"/>
                <a:gd name="T6" fmla="*/ 334 w 1520"/>
                <a:gd name="T7" fmla="*/ 139 h 1609"/>
                <a:gd name="T8" fmla="*/ 219 w 1520"/>
                <a:gd name="T9" fmla="*/ 234 h 1609"/>
                <a:gd name="T10" fmla="*/ 130 w 1520"/>
                <a:gd name="T11" fmla="*/ 353 h 1609"/>
                <a:gd name="T12" fmla="*/ 60 w 1520"/>
                <a:gd name="T13" fmla="*/ 493 h 1609"/>
                <a:gd name="T14" fmla="*/ 15 w 1520"/>
                <a:gd name="T15" fmla="*/ 642 h 1609"/>
                <a:gd name="T16" fmla="*/ 0 w 1520"/>
                <a:gd name="T17" fmla="*/ 802 h 1609"/>
                <a:gd name="T18" fmla="*/ 0 w 1520"/>
                <a:gd name="T19" fmla="*/ 887 h 1609"/>
                <a:gd name="T20" fmla="*/ 30 w 1520"/>
                <a:gd name="T21" fmla="*/ 1041 h 1609"/>
                <a:gd name="T22" fmla="*/ 90 w 1520"/>
                <a:gd name="T23" fmla="*/ 1186 h 1609"/>
                <a:gd name="T24" fmla="*/ 174 w 1520"/>
                <a:gd name="T25" fmla="*/ 1315 h 1609"/>
                <a:gd name="T26" fmla="*/ 274 w 1520"/>
                <a:gd name="T27" fmla="*/ 1425 h 1609"/>
                <a:gd name="T28" fmla="*/ 399 w 1520"/>
                <a:gd name="T29" fmla="*/ 1510 h 1609"/>
                <a:gd name="T30" fmla="*/ 533 w 1520"/>
                <a:gd name="T31" fmla="*/ 1574 h 1609"/>
                <a:gd name="T32" fmla="*/ 683 w 1520"/>
                <a:gd name="T33" fmla="*/ 1604 h 1609"/>
                <a:gd name="T34" fmla="*/ 758 w 1520"/>
                <a:gd name="T35" fmla="*/ 1609 h 1609"/>
                <a:gd name="T36" fmla="*/ 912 w 1520"/>
                <a:gd name="T37" fmla="*/ 1594 h 1609"/>
                <a:gd name="T38" fmla="*/ 1057 w 1520"/>
                <a:gd name="T39" fmla="*/ 1544 h 1609"/>
                <a:gd name="T40" fmla="*/ 1186 w 1520"/>
                <a:gd name="T41" fmla="*/ 1470 h 1609"/>
                <a:gd name="T42" fmla="*/ 1301 w 1520"/>
                <a:gd name="T43" fmla="*/ 1370 h 1609"/>
                <a:gd name="T44" fmla="*/ 1391 w 1520"/>
                <a:gd name="T45" fmla="*/ 1255 h 1609"/>
                <a:gd name="T46" fmla="*/ 1460 w 1520"/>
                <a:gd name="T47" fmla="*/ 1116 h 1609"/>
                <a:gd name="T48" fmla="*/ 1505 w 1520"/>
                <a:gd name="T49" fmla="*/ 966 h 1609"/>
                <a:gd name="T50" fmla="*/ 1520 w 1520"/>
                <a:gd name="T51" fmla="*/ 802 h 1609"/>
                <a:gd name="T52" fmla="*/ 1520 w 1520"/>
                <a:gd name="T53" fmla="*/ 722 h 1609"/>
                <a:gd name="T54" fmla="*/ 1490 w 1520"/>
                <a:gd name="T55" fmla="*/ 563 h 1609"/>
                <a:gd name="T56" fmla="*/ 1430 w 1520"/>
                <a:gd name="T57" fmla="*/ 418 h 1609"/>
                <a:gd name="T58" fmla="*/ 1346 w 1520"/>
                <a:gd name="T59" fmla="*/ 294 h 1609"/>
                <a:gd name="T60" fmla="*/ 1246 w 1520"/>
                <a:gd name="T61" fmla="*/ 184 h 1609"/>
                <a:gd name="T62" fmla="*/ 1121 w 1520"/>
                <a:gd name="T63" fmla="*/ 94 h 1609"/>
                <a:gd name="T64" fmla="*/ 987 w 1520"/>
                <a:gd name="T65" fmla="*/ 35 h 1609"/>
                <a:gd name="T66" fmla="*/ 837 w 1520"/>
                <a:gd name="T67" fmla="*/ 5 h 1609"/>
                <a:gd name="T68" fmla="*/ 758 w 1520"/>
                <a:gd name="T69" fmla="*/ 0 h 1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20" h="1609">
                  <a:moveTo>
                    <a:pt x="758" y="0"/>
                  </a:moveTo>
                  <a:lnTo>
                    <a:pt x="758" y="0"/>
                  </a:lnTo>
                  <a:lnTo>
                    <a:pt x="683" y="5"/>
                  </a:lnTo>
                  <a:lnTo>
                    <a:pt x="608" y="15"/>
                  </a:lnTo>
                  <a:lnTo>
                    <a:pt x="533" y="35"/>
                  </a:lnTo>
                  <a:lnTo>
                    <a:pt x="463" y="64"/>
                  </a:lnTo>
                  <a:lnTo>
                    <a:pt x="399" y="94"/>
                  </a:lnTo>
                  <a:lnTo>
                    <a:pt x="334" y="139"/>
                  </a:lnTo>
                  <a:lnTo>
                    <a:pt x="274" y="184"/>
                  </a:lnTo>
                  <a:lnTo>
                    <a:pt x="219" y="234"/>
                  </a:lnTo>
                  <a:lnTo>
                    <a:pt x="174" y="294"/>
                  </a:lnTo>
                  <a:lnTo>
                    <a:pt x="130" y="353"/>
                  </a:lnTo>
                  <a:lnTo>
                    <a:pt x="90" y="418"/>
                  </a:lnTo>
                  <a:lnTo>
                    <a:pt x="60" y="493"/>
                  </a:lnTo>
                  <a:lnTo>
                    <a:pt x="30" y="563"/>
                  </a:lnTo>
                  <a:lnTo>
                    <a:pt x="15" y="642"/>
                  </a:lnTo>
                  <a:lnTo>
                    <a:pt x="0" y="722"/>
                  </a:lnTo>
                  <a:lnTo>
                    <a:pt x="0" y="802"/>
                  </a:lnTo>
                  <a:lnTo>
                    <a:pt x="0" y="802"/>
                  </a:lnTo>
                  <a:lnTo>
                    <a:pt x="0" y="887"/>
                  </a:lnTo>
                  <a:lnTo>
                    <a:pt x="15" y="966"/>
                  </a:lnTo>
                  <a:lnTo>
                    <a:pt x="30" y="1041"/>
                  </a:lnTo>
                  <a:lnTo>
                    <a:pt x="60" y="1116"/>
                  </a:lnTo>
                  <a:lnTo>
                    <a:pt x="90" y="1186"/>
                  </a:lnTo>
                  <a:lnTo>
                    <a:pt x="130" y="1255"/>
                  </a:lnTo>
                  <a:lnTo>
                    <a:pt x="174" y="1315"/>
                  </a:lnTo>
                  <a:lnTo>
                    <a:pt x="219" y="1370"/>
                  </a:lnTo>
                  <a:lnTo>
                    <a:pt x="274" y="1425"/>
                  </a:lnTo>
                  <a:lnTo>
                    <a:pt x="334" y="1470"/>
                  </a:lnTo>
                  <a:lnTo>
                    <a:pt x="399" y="1510"/>
                  </a:lnTo>
                  <a:lnTo>
                    <a:pt x="463" y="1544"/>
                  </a:lnTo>
                  <a:lnTo>
                    <a:pt x="533" y="1574"/>
                  </a:lnTo>
                  <a:lnTo>
                    <a:pt x="608" y="1594"/>
                  </a:lnTo>
                  <a:lnTo>
                    <a:pt x="683" y="1604"/>
                  </a:lnTo>
                  <a:lnTo>
                    <a:pt x="758" y="1609"/>
                  </a:lnTo>
                  <a:lnTo>
                    <a:pt x="758" y="1609"/>
                  </a:lnTo>
                  <a:lnTo>
                    <a:pt x="837" y="1604"/>
                  </a:lnTo>
                  <a:lnTo>
                    <a:pt x="912" y="1594"/>
                  </a:lnTo>
                  <a:lnTo>
                    <a:pt x="987" y="1574"/>
                  </a:lnTo>
                  <a:lnTo>
                    <a:pt x="1057" y="1544"/>
                  </a:lnTo>
                  <a:lnTo>
                    <a:pt x="1121" y="1510"/>
                  </a:lnTo>
                  <a:lnTo>
                    <a:pt x="1186" y="1470"/>
                  </a:lnTo>
                  <a:lnTo>
                    <a:pt x="1246" y="1425"/>
                  </a:lnTo>
                  <a:lnTo>
                    <a:pt x="1301" y="1370"/>
                  </a:lnTo>
                  <a:lnTo>
                    <a:pt x="1346" y="1315"/>
                  </a:lnTo>
                  <a:lnTo>
                    <a:pt x="1391" y="1255"/>
                  </a:lnTo>
                  <a:lnTo>
                    <a:pt x="1430" y="1186"/>
                  </a:lnTo>
                  <a:lnTo>
                    <a:pt x="1460" y="1116"/>
                  </a:lnTo>
                  <a:lnTo>
                    <a:pt x="1490" y="1041"/>
                  </a:lnTo>
                  <a:lnTo>
                    <a:pt x="1505" y="966"/>
                  </a:lnTo>
                  <a:lnTo>
                    <a:pt x="1520" y="887"/>
                  </a:lnTo>
                  <a:lnTo>
                    <a:pt x="1520" y="802"/>
                  </a:lnTo>
                  <a:lnTo>
                    <a:pt x="1520" y="802"/>
                  </a:lnTo>
                  <a:lnTo>
                    <a:pt x="1520" y="722"/>
                  </a:lnTo>
                  <a:lnTo>
                    <a:pt x="1505" y="642"/>
                  </a:lnTo>
                  <a:lnTo>
                    <a:pt x="1490" y="563"/>
                  </a:lnTo>
                  <a:lnTo>
                    <a:pt x="1460" y="493"/>
                  </a:lnTo>
                  <a:lnTo>
                    <a:pt x="1430" y="418"/>
                  </a:lnTo>
                  <a:lnTo>
                    <a:pt x="1391" y="353"/>
                  </a:lnTo>
                  <a:lnTo>
                    <a:pt x="1346" y="294"/>
                  </a:lnTo>
                  <a:lnTo>
                    <a:pt x="1301" y="234"/>
                  </a:lnTo>
                  <a:lnTo>
                    <a:pt x="1246" y="184"/>
                  </a:lnTo>
                  <a:lnTo>
                    <a:pt x="1186" y="139"/>
                  </a:lnTo>
                  <a:lnTo>
                    <a:pt x="1121" y="94"/>
                  </a:lnTo>
                  <a:lnTo>
                    <a:pt x="1057" y="64"/>
                  </a:lnTo>
                  <a:lnTo>
                    <a:pt x="987" y="35"/>
                  </a:lnTo>
                  <a:lnTo>
                    <a:pt x="912" y="15"/>
                  </a:lnTo>
                  <a:lnTo>
                    <a:pt x="837" y="5"/>
                  </a:lnTo>
                  <a:lnTo>
                    <a:pt x="758" y="0"/>
                  </a:lnTo>
                  <a:lnTo>
                    <a:pt x="758" y="0"/>
                  </a:lnTo>
                  <a:close/>
                </a:path>
              </a:pathLst>
            </a:custGeom>
            <a:solidFill>
              <a:srgbClr val="FFB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1" name="Freeform 24"/>
            <p:cNvSpPr>
              <a:spLocks/>
            </p:cNvSpPr>
            <p:nvPr/>
          </p:nvSpPr>
          <p:spPr bwMode="auto">
            <a:xfrm>
              <a:off x="6189663" y="1995488"/>
              <a:ext cx="2436813" cy="2562225"/>
            </a:xfrm>
            <a:custGeom>
              <a:avLst/>
              <a:gdLst>
                <a:gd name="T0" fmla="*/ 767 w 1535"/>
                <a:gd name="T1" fmla="*/ 0 h 1614"/>
                <a:gd name="T2" fmla="*/ 613 w 1535"/>
                <a:gd name="T3" fmla="*/ 15 h 1614"/>
                <a:gd name="T4" fmla="*/ 468 w 1535"/>
                <a:gd name="T5" fmla="*/ 64 h 1614"/>
                <a:gd name="T6" fmla="*/ 339 w 1535"/>
                <a:gd name="T7" fmla="*/ 134 h 1614"/>
                <a:gd name="T8" fmla="*/ 224 w 1535"/>
                <a:gd name="T9" fmla="*/ 234 h 1614"/>
                <a:gd name="T10" fmla="*/ 135 w 1535"/>
                <a:gd name="T11" fmla="*/ 353 h 1614"/>
                <a:gd name="T12" fmla="*/ 60 w 1535"/>
                <a:gd name="T13" fmla="*/ 493 h 1614"/>
                <a:gd name="T14" fmla="*/ 15 w 1535"/>
                <a:gd name="T15" fmla="*/ 642 h 1614"/>
                <a:gd name="T16" fmla="*/ 0 w 1535"/>
                <a:gd name="T17" fmla="*/ 807 h 1614"/>
                <a:gd name="T18" fmla="*/ 5 w 1535"/>
                <a:gd name="T19" fmla="*/ 887 h 1614"/>
                <a:gd name="T20" fmla="*/ 35 w 1535"/>
                <a:gd name="T21" fmla="*/ 1046 h 1614"/>
                <a:gd name="T22" fmla="*/ 95 w 1535"/>
                <a:gd name="T23" fmla="*/ 1191 h 1614"/>
                <a:gd name="T24" fmla="*/ 174 w 1535"/>
                <a:gd name="T25" fmla="*/ 1320 h 1614"/>
                <a:gd name="T26" fmla="*/ 279 w 1535"/>
                <a:gd name="T27" fmla="*/ 1430 h 1614"/>
                <a:gd name="T28" fmla="*/ 404 w 1535"/>
                <a:gd name="T29" fmla="*/ 1520 h 1614"/>
                <a:gd name="T30" fmla="*/ 538 w 1535"/>
                <a:gd name="T31" fmla="*/ 1579 h 1614"/>
                <a:gd name="T32" fmla="*/ 688 w 1535"/>
                <a:gd name="T33" fmla="*/ 1609 h 1614"/>
                <a:gd name="T34" fmla="*/ 767 w 1535"/>
                <a:gd name="T35" fmla="*/ 1614 h 1614"/>
                <a:gd name="T36" fmla="*/ 922 w 1535"/>
                <a:gd name="T37" fmla="*/ 1599 h 1614"/>
                <a:gd name="T38" fmla="*/ 1067 w 1535"/>
                <a:gd name="T39" fmla="*/ 1549 h 1614"/>
                <a:gd name="T40" fmla="*/ 1196 w 1535"/>
                <a:gd name="T41" fmla="*/ 1475 h 1614"/>
                <a:gd name="T42" fmla="*/ 1311 w 1535"/>
                <a:gd name="T43" fmla="*/ 1380 h 1614"/>
                <a:gd name="T44" fmla="*/ 1400 w 1535"/>
                <a:gd name="T45" fmla="*/ 1260 h 1614"/>
                <a:gd name="T46" fmla="*/ 1475 w 1535"/>
                <a:gd name="T47" fmla="*/ 1121 h 1614"/>
                <a:gd name="T48" fmla="*/ 1520 w 1535"/>
                <a:gd name="T49" fmla="*/ 971 h 1614"/>
                <a:gd name="T50" fmla="*/ 1535 w 1535"/>
                <a:gd name="T51" fmla="*/ 807 h 1614"/>
                <a:gd name="T52" fmla="*/ 1530 w 1535"/>
                <a:gd name="T53" fmla="*/ 722 h 1614"/>
                <a:gd name="T54" fmla="*/ 1500 w 1535"/>
                <a:gd name="T55" fmla="*/ 568 h 1614"/>
                <a:gd name="T56" fmla="*/ 1440 w 1535"/>
                <a:gd name="T57" fmla="*/ 423 h 1614"/>
                <a:gd name="T58" fmla="*/ 1356 w 1535"/>
                <a:gd name="T59" fmla="*/ 294 h 1614"/>
                <a:gd name="T60" fmla="*/ 1256 w 1535"/>
                <a:gd name="T61" fmla="*/ 184 h 1614"/>
                <a:gd name="T62" fmla="*/ 1131 w 1535"/>
                <a:gd name="T63" fmla="*/ 94 h 1614"/>
                <a:gd name="T64" fmla="*/ 997 w 1535"/>
                <a:gd name="T65" fmla="*/ 35 h 1614"/>
                <a:gd name="T66" fmla="*/ 847 w 1535"/>
                <a:gd name="T67" fmla="*/ 5 h 1614"/>
                <a:gd name="T68" fmla="*/ 767 w 1535"/>
                <a:gd name="T69" fmla="*/ 0 h 1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35" h="1614">
                  <a:moveTo>
                    <a:pt x="767" y="0"/>
                  </a:moveTo>
                  <a:lnTo>
                    <a:pt x="767" y="0"/>
                  </a:lnTo>
                  <a:lnTo>
                    <a:pt x="688" y="5"/>
                  </a:lnTo>
                  <a:lnTo>
                    <a:pt x="613" y="15"/>
                  </a:lnTo>
                  <a:lnTo>
                    <a:pt x="538" y="35"/>
                  </a:lnTo>
                  <a:lnTo>
                    <a:pt x="468" y="64"/>
                  </a:lnTo>
                  <a:lnTo>
                    <a:pt x="404" y="94"/>
                  </a:lnTo>
                  <a:lnTo>
                    <a:pt x="339" y="134"/>
                  </a:lnTo>
                  <a:lnTo>
                    <a:pt x="279" y="184"/>
                  </a:lnTo>
                  <a:lnTo>
                    <a:pt x="224" y="234"/>
                  </a:lnTo>
                  <a:lnTo>
                    <a:pt x="174" y="294"/>
                  </a:lnTo>
                  <a:lnTo>
                    <a:pt x="135" y="353"/>
                  </a:lnTo>
                  <a:lnTo>
                    <a:pt x="95" y="423"/>
                  </a:lnTo>
                  <a:lnTo>
                    <a:pt x="60" y="493"/>
                  </a:lnTo>
                  <a:lnTo>
                    <a:pt x="35" y="568"/>
                  </a:lnTo>
                  <a:lnTo>
                    <a:pt x="15" y="642"/>
                  </a:lnTo>
                  <a:lnTo>
                    <a:pt x="5" y="722"/>
                  </a:lnTo>
                  <a:lnTo>
                    <a:pt x="0" y="807"/>
                  </a:lnTo>
                  <a:lnTo>
                    <a:pt x="0" y="807"/>
                  </a:lnTo>
                  <a:lnTo>
                    <a:pt x="5" y="887"/>
                  </a:lnTo>
                  <a:lnTo>
                    <a:pt x="15" y="971"/>
                  </a:lnTo>
                  <a:lnTo>
                    <a:pt x="35" y="1046"/>
                  </a:lnTo>
                  <a:lnTo>
                    <a:pt x="60" y="1121"/>
                  </a:lnTo>
                  <a:lnTo>
                    <a:pt x="95" y="1191"/>
                  </a:lnTo>
                  <a:lnTo>
                    <a:pt x="135" y="1260"/>
                  </a:lnTo>
                  <a:lnTo>
                    <a:pt x="174" y="1320"/>
                  </a:lnTo>
                  <a:lnTo>
                    <a:pt x="224" y="1380"/>
                  </a:lnTo>
                  <a:lnTo>
                    <a:pt x="279" y="1430"/>
                  </a:lnTo>
                  <a:lnTo>
                    <a:pt x="339" y="1475"/>
                  </a:lnTo>
                  <a:lnTo>
                    <a:pt x="404" y="1520"/>
                  </a:lnTo>
                  <a:lnTo>
                    <a:pt x="468" y="1549"/>
                  </a:lnTo>
                  <a:lnTo>
                    <a:pt x="538" y="1579"/>
                  </a:lnTo>
                  <a:lnTo>
                    <a:pt x="613" y="1599"/>
                  </a:lnTo>
                  <a:lnTo>
                    <a:pt x="688" y="1609"/>
                  </a:lnTo>
                  <a:lnTo>
                    <a:pt x="767" y="1614"/>
                  </a:lnTo>
                  <a:lnTo>
                    <a:pt x="767" y="1614"/>
                  </a:lnTo>
                  <a:lnTo>
                    <a:pt x="847" y="1609"/>
                  </a:lnTo>
                  <a:lnTo>
                    <a:pt x="922" y="1599"/>
                  </a:lnTo>
                  <a:lnTo>
                    <a:pt x="997" y="1579"/>
                  </a:lnTo>
                  <a:lnTo>
                    <a:pt x="1067" y="1549"/>
                  </a:lnTo>
                  <a:lnTo>
                    <a:pt x="1131" y="1520"/>
                  </a:lnTo>
                  <a:lnTo>
                    <a:pt x="1196" y="1475"/>
                  </a:lnTo>
                  <a:lnTo>
                    <a:pt x="1256" y="1430"/>
                  </a:lnTo>
                  <a:lnTo>
                    <a:pt x="1311" y="1380"/>
                  </a:lnTo>
                  <a:lnTo>
                    <a:pt x="1356" y="1320"/>
                  </a:lnTo>
                  <a:lnTo>
                    <a:pt x="1400" y="1260"/>
                  </a:lnTo>
                  <a:lnTo>
                    <a:pt x="1440" y="1191"/>
                  </a:lnTo>
                  <a:lnTo>
                    <a:pt x="1475" y="1121"/>
                  </a:lnTo>
                  <a:lnTo>
                    <a:pt x="1500" y="1046"/>
                  </a:lnTo>
                  <a:lnTo>
                    <a:pt x="1520" y="971"/>
                  </a:lnTo>
                  <a:lnTo>
                    <a:pt x="1530" y="887"/>
                  </a:lnTo>
                  <a:lnTo>
                    <a:pt x="1535" y="807"/>
                  </a:lnTo>
                  <a:lnTo>
                    <a:pt x="1535" y="807"/>
                  </a:lnTo>
                  <a:lnTo>
                    <a:pt x="1530" y="722"/>
                  </a:lnTo>
                  <a:lnTo>
                    <a:pt x="1520" y="642"/>
                  </a:lnTo>
                  <a:lnTo>
                    <a:pt x="1500" y="568"/>
                  </a:lnTo>
                  <a:lnTo>
                    <a:pt x="1475" y="493"/>
                  </a:lnTo>
                  <a:lnTo>
                    <a:pt x="1440" y="423"/>
                  </a:lnTo>
                  <a:lnTo>
                    <a:pt x="1400" y="353"/>
                  </a:lnTo>
                  <a:lnTo>
                    <a:pt x="1356" y="294"/>
                  </a:lnTo>
                  <a:lnTo>
                    <a:pt x="1311" y="234"/>
                  </a:lnTo>
                  <a:lnTo>
                    <a:pt x="1256" y="184"/>
                  </a:lnTo>
                  <a:lnTo>
                    <a:pt x="1196" y="134"/>
                  </a:lnTo>
                  <a:lnTo>
                    <a:pt x="1131" y="94"/>
                  </a:lnTo>
                  <a:lnTo>
                    <a:pt x="1067" y="64"/>
                  </a:lnTo>
                  <a:lnTo>
                    <a:pt x="997" y="35"/>
                  </a:lnTo>
                  <a:lnTo>
                    <a:pt x="922" y="15"/>
                  </a:lnTo>
                  <a:lnTo>
                    <a:pt x="847" y="5"/>
                  </a:lnTo>
                  <a:lnTo>
                    <a:pt x="767" y="0"/>
                  </a:lnTo>
                  <a:lnTo>
                    <a:pt x="767" y="0"/>
                  </a:lnTo>
                  <a:close/>
                </a:path>
              </a:pathLst>
            </a:custGeom>
            <a:solidFill>
              <a:srgbClr val="FFA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" name="Freeform 25"/>
            <p:cNvSpPr>
              <a:spLocks/>
            </p:cNvSpPr>
            <p:nvPr/>
          </p:nvSpPr>
          <p:spPr bwMode="auto">
            <a:xfrm>
              <a:off x="6189663" y="1987550"/>
              <a:ext cx="2444750" cy="2570162"/>
            </a:xfrm>
            <a:custGeom>
              <a:avLst/>
              <a:gdLst>
                <a:gd name="T0" fmla="*/ 767 w 1540"/>
                <a:gd name="T1" fmla="*/ 0 h 1619"/>
                <a:gd name="T2" fmla="*/ 613 w 1540"/>
                <a:gd name="T3" fmla="*/ 15 h 1619"/>
                <a:gd name="T4" fmla="*/ 468 w 1540"/>
                <a:gd name="T5" fmla="*/ 59 h 1619"/>
                <a:gd name="T6" fmla="*/ 339 w 1540"/>
                <a:gd name="T7" fmla="*/ 134 h 1619"/>
                <a:gd name="T8" fmla="*/ 224 w 1540"/>
                <a:gd name="T9" fmla="*/ 234 h 1619"/>
                <a:gd name="T10" fmla="*/ 135 w 1540"/>
                <a:gd name="T11" fmla="*/ 358 h 1619"/>
                <a:gd name="T12" fmla="*/ 60 w 1540"/>
                <a:gd name="T13" fmla="*/ 493 h 1619"/>
                <a:gd name="T14" fmla="*/ 15 w 1540"/>
                <a:gd name="T15" fmla="*/ 647 h 1619"/>
                <a:gd name="T16" fmla="*/ 0 w 1540"/>
                <a:gd name="T17" fmla="*/ 812 h 1619"/>
                <a:gd name="T18" fmla="*/ 5 w 1540"/>
                <a:gd name="T19" fmla="*/ 892 h 1619"/>
                <a:gd name="T20" fmla="*/ 35 w 1540"/>
                <a:gd name="T21" fmla="*/ 1051 h 1619"/>
                <a:gd name="T22" fmla="*/ 95 w 1540"/>
                <a:gd name="T23" fmla="*/ 1196 h 1619"/>
                <a:gd name="T24" fmla="*/ 174 w 1540"/>
                <a:gd name="T25" fmla="*/ 1325 h 1619"/>
                <a:gd name="T26" fmla="*/ 279 w 1540"/>
                <a:gd name="T27" fmla="*/ 1435 h 1619"/>
                <a:gd name="T28" fmla="*/ 404 w 1540"/>
                <a:gd name="T29" fmla="*/ 1525 h 1619"/>
                <a:gd name="T30" fmla="*/ 543 w 1540"/>
                <a:gd name="T31" fmla="*/ 1584 h 1619"/>
                <a:gd name="T32" fmla="*/ 693 w 1540"/>
                <a:gd name="T33" fmla="*/ 1619 h 1619"/>
                <a:gd name="T34" fmla="*/ 767 w 1540"/>
                <a:gd name="T35" fmla="*/ 1619 h 1619"/>
                <a:gd name="T36" fmla="*/ 927 w 1540"/>
                <a:gd name="T37" fmla="*/ 1604 h 1619"/>
                <a:gd name="T38" fmla="*/ 1067 w 1540"/>
                <a:gd name="T39" fmla="*/ 1559 h 1619"/>
                <a:gd name="T40" fmla="*/ 1201 w 1540"/>
                <a:gd name="T41" fmla="*/ 1485 h 1619"/>
                <a:gd name="T42" fmla="*/ 1316 w 1540"/>
                <a:gd name="T43" fmla="*/ 1385 h 1619"/>
                <a:gd name="T44" fmla="*/ 1405 w 1540"/>
                <a:gd name="T45" fmla="*/ 1260 h 1619"/>
                <a:gd name="T46" fmla="*/ 1480 w 1540"/>
                <a:gd name="T47" fmla="*/ 1126 h 1619"/>
                <a:gd name="T48" fmla="*/ 1525 w 1540"/>
                <a:gd name="T49" fmla="*/ 971 h 1619"/>
                <a:gd name="T50" fmla="*/ 1540 w 1540"/>
                <a:gd name="T51" fmla="*/ 812 h 1619"/>
                <a:gd name="T52" fmla="*/ 1535 w 1540"/>
                <a:gd name="T53" fmla="*/ 727 h 1619"/>
                <a:gd name="T54" fmla="*/ 1505 w 1540"/>
                <a:gd name="T55" fmla="*/ 568 h 1619"/>
                <a:gd name="T56" fmla="*/ 1445 w 1540"/>
                <a:gd name="T57" fmla="*/ 423 h 1619"/>
                <a:gd name="T58" fmla="*/ 1366 w 1540"/>
                <a:gd name="T59" fmla="*/ 294 h 1619"/>
                <a:gd name="T60" fmla="*/ 1261 w 1540"/>
                <a:gd name="T61" fmla="*/ 184 h 1619"/>
                <a:gd name="T62" fmla="*/ 1136 w 1540"/>
                <a:gd name="T63" fmla="*/ 94 h 1619"/>
                <a:gd name="T64" fmla="*/ 997 w 1540"/>
                <a:gd name="T65" fmla="*/ 35 h 1619"/>
                <a:gd name="T66" fmla="*/ 847 w 1540"/>
                <a:gd name="T67" fmla="*/ 0 h 1619"/>
                <a:gd name="T68" fmla="*/ 767 w 1540"/>
                <a:gd name="T69" fmla="*/ 0 h 1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0" h="1619">
                  <a:moveTo>
                    <a:pt x="767" y="0"/>
                  </a:moveTo>
                  <a:lnTo>
                    <a:pt x="767" y="0"/>
                  </a:lnTo>
                  <a:lnTo>
                    <a:pt x="693" y="0"/>
                  </a:lnTo>
                  <a:lnTo>
                    <a:pt x="613" y="15"/>
                  </a:lnTo>
                  <a:lnTo>
                    <a:pt x="543" y="35"/>
                  </a:lnTo>
                  <a:lnTo>
                    <a:pt x="468" y="59"/>
                  </a:lnTo>
                  <a:lnTo>
                    <a:pt x="404" y="94"/>
                  </a:lnTo>
                  <a:lnTo>
                    <a:pt x="339" y="134"/>
                  </a:lnTo>
                  <a:lnTo>
                    <a:pt x="279" y="184"/>
                  </a:lnTo>
                  <a:lnTo>
                    <a:pt x="224" y="234"/>
                  </a:lnTo>
                  <a:lnTo>
                    <a:pt x="174" y="294"/>
                  </a:lnTo>
                  <a:lnTo>
                    <a:pt x="135" y="358"/>
                  </a:lnTo>
                  <a:lnTo>
                    <a:pt x="95" y="423"/>
                  </a:lnTo>
                  <a:lnTo>
                    <a:pt x="60" y="493"/>
                  </a:lnTo>
                  <a:lnTo>
                    <a:pt x="35" y="568"/>
                  </a:lnTo>
                  <a:lnTo>
                    <a:pt x="15" y="647"/>
                  </a:lnTo>
                  <a:lnTo>
                    <a:pt x="5" y="727"/>
                  </a:lnTo>
                  <a:lnTo>
                    <a:pt x="0" y="812"/>
                  </a:lnTo>
                  <a:lnTo>
                    <a:pt x="0" y="812"/>
                  </a:lnTo>
                  <a:lnTo>
                    <a:pt x="5" y="892"/>
                  </a:lnTo>
                  <a:lnTo>
                    <a:pt x="15" y="971"/>
                  </a:lnTo>
                  <a:lnTo>
                    <a:pt x="35" y="1051"/>
                  </a:lnTo>
                  <a:lnTo>
                    <a:pt x="60" y="1126"/>
                  </a:lnTo>
                  <a:lnTo>
                    <a:pt x="95" y="1196"/>
                  </a:lnTo>
                  <a:lnTo>
                    <a:pt x="135" y="1260"/>
                  </a:lnTo>
                  <a:lnTo>
                    <a:pt x="174" y="1325"/>
                  </a:lnTo>
                  <a:lnTo>
                    <a:pt x="224" y="1385"/>
                  </a:lnTo>
                  <a:lnTo>
                    <a:pt x="279" y="1435"/>
                  </a:lnTo>
                  <a:lnTo>
                    <a:pt x="339" y="1485"/>
                  </a:lnTo>
                  <a:lnTo>
                    <a:pt x="404" y="1525"/>
                  </a:lnTo>
                  <a:lnTo>
                    <a:pt x="468" y="1559"/>
                  </a:lnTo>
                  <a:lnTo>
                    <a:pt x="543" y="1584"/>
                  </a:lnTo>
                  <a:lnTo>
                    <a:pt x="613" y="1604"/>
                  </a:lnTo>
                  <a:lnTo>
                    <a:pt x="693" y="1619"/>
                  </a:lnTo>
                  <a:lnTo>
                    <a:pt x="767" y="1619"/>
                  </a:lnTo>
                  <a:lnTo>
                    <a:pt x="767" y="1619"/>
                  </a:lnTo>
                  <a:lnTo>
                    <a:pt x="847" y="1619"/>
                  </a:lnTo>
                  <a:lnTo>
                    <a:pt x="927" y="1604"/>
                  </a:lnTo>
                  <a:lnTo>
                    <a:pt x="997" y="1584"/>
                  </a:lnTo>
                  <a:lnTo>
                    <a:pt x="1067" y="1559"/>
                  </a:lnTo>
                  <a:lnTo>
                    <a:pt x="1136" y="1525"/>
                  </a:lnTo>
                  <a:lnTo>
                    <a:pt x="1201" y="1485"/>
                  </a:lnTo>
                  <a:lnTo>
                    <a:pt x="1261" y="1435"/>
                  </a:lnTo>
                  <a:lnTo>
                    <a:pt x="1316" y="1385"/>
                  </a:lnTo>
                  <a:lnTo>
                    <a:pt x="1366" y="1325"/>
                  </a:lnTo>
                  <a:lnTo>
                    <a:pt x="1405" y="1260"/>
                  </a:lnTo>
                  <a:lnTo>
                    <a:pt x="1445" y="1196"/>
                  </a:lnTo>
                  <a:lnTo>
                    <a:pt x="1480" y="1126"/>
                  </a:lnTo>
                  <a:lnTo>
                    <a:pt x="1505" y="1051"/>
                  </a:lnTo>
                  <a:lnTo>
                    <a:pt x="1525" y="971"/>
                  </a:lnTo>
                  <a:lnTo>
                    <a:pt x="1535" y="892"/>
                  </a:lnTo>
                  <a:lnTo>
                    <a:pt x="1540" y="812"/>
                  </a:lnTo>
                  <a:lnTo>
                    <a:pt x="1540" y="812"/>
                  </a:lnTo>
                  <a:lnTo>
                    <a:pt x="1535" y="727"/>
                  </a:lnTo>
                  <a:lnTo>
                    <a:pt x="1525" y="647"/>
                  </a:lnTo>
                  <a:lnTo>
                    <a:pt x="1505" y="568"/>
                  </a:lnTo>
                  <a:lnTo>
                    <a:pt x="1480" y="493"/>
                  </a:lnTo>
                  <a:lnTo>
                    <a:pt x="1445" y="423"/>
                  </a:lnTo>
                  <a:lnTo>
                    <a:pt x="1405" y="358"/>
                  </a:lnTo>
                  <a:lnTo>
                    <a:pt x="1366" y="294"/>
                  </a:lnTo>
                  <a:lnTo>
                    <a:pt x="1316" y="234"/>
                  </a:lnTo>
                  <a:lnTo>
                    <a:pt x="1261" y="184"/>
                  </a:lnTo>
                  <a:lnTo>
                    <a:pt x="1201" y="134"/>
                  </a:lnTo>
                  <a:lnTo>
                    <a:pt x="1136" y="94"/>
                  </a:lnTo>
                  <a:lnTo>
                    <a:pt x="1067" y="59"/>
                  </a:lnTo>
                  <a:lnTo>
                    <a:pt x="997" y="35"/>
                  </a:lnTo>
                  <a:lnTo>
                    <a:pt x="927" y="15"/>
                  </a:lnTo>
                  <a:lnTo>
                    <a:pt x="847" y="0"/>
                  </a:lnTo>
                  <a:lnTo>
                    <a:pt x="767" y="0"/>
                  </a:lnTo>
                  <a:lnTo>
                    <a:pt x="767" y="0"/>
                  </a:lnTo>
                  <a:close/>
                </a:path>
              </a:pathLst>
            </a:custGeom>
            <a:solidFill>
              <a:srgbClr val="FF7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3" name="Freeform 26"/>
            <p:cNvSpPr>
              <a:spLocks noEditPoints="1"/>
            </p:cNvSpPr>
            <p:nvPr/>
          </p:nvSpPr>
          <p:spPr bwMode="auto">
            <a:xfrm>
              <a:off x="6181725" y="1971675"/>
              <a:ext cx="2460625" cy="2601912"/>
            </a:xfrm>
            <a:custGeom>
              <a:avLst/>
              <a:gdLst>
                <a:gd name="T0" fmla="*/ 698 w 1550"/>
                <a:gd name="T1" fmla="*/ 5 h 1639"/>
                <a:gd name="T2" fmla="*/ 473 w 1550"/>
                <a:gd name="T3" fmla="*/ 64 h 1639"/>
                <a:gd name="T4" fmla="*/ 279 w 1550"/>
                <a:gd name="T5" fmla="*/ 189 h 1639"/>
                <a:gd name="T6" fmla="*/ 130 w 1550"/>
                <a:gd name="T7" fmla="*/ 363 h 1639"/>
                <a:gd name="T8" fmla="*/ 35 w 1550"/>
                <a:gd name="T9" fmla="*/ 578 h 1639"/>
                <a:gd name="T10" fmla="*/ 0 w 1550"/>
                <a:gd name="T11" fmla="*/ 822 h 1639"/>
                <a:gd name="T12" fmla="*/ 15 w 1550"/>
                <a:gd name="T13" fmla="*/ 986 h 1639"/>
                <a:gd name="T14" fmla="*/ 95 w 1550"/>
                <a:gd name="T15" fmla="*/ 1211 h 1639"/>
                <a:gd name="T16" fmla="*/ 224 w 1550"/>
                <a:gd name="T17" fmla="*/ 1400 h 1639"/>
                <a:gd name="T18" fmla="*/ 404 w 1550"/>
                <a:gd name="T19" fmla="*/ 1540 h 1639"/>
                <a:gd name="T20" fmla="*/ 618 w 1550"/>
                <a:gd name="T21" fmla="*/ 1619 h 1639"/>
                <a:gd name="T22" fmla="*/ 772 w 1550"/>
                <a:gd name="T23" fmla="*/ 1639 h 1639"/>
                <a:gd name="T24" fmla="*/ 1007 w 1550"/>
                <a:gd name="T25" fmla="*/ 1599 h 1639"/>
                <a:gd name="T26" fmla="*/ 1206 w 1550"/>
                <a:gd name="T27" fmla="*/ 1500 h 1639"/>
                <a:gd name="T28" fmla="*/ 1376 w 1550"/>
                <a:gd name="T29" fmla="*/ 1340 h 1639"/>
                <a:gd name="T30" fmla="*/ 1490 w 1550"/>
                <a:gd name="T31" fmla="*/ 1136 h 1639"/>
                <a:gd name="T32" fmla="*/ 1545 w 1550"/>
                <a:gd name="T33" fmla="*/ 902 h 1639"/>
                <a:gd name="T34" fmla="*/ 1545 w 1550"/>
                <a:gd name="T35" fmla="*/ 737 h 1639"/>
                <a:gd name="T36" fmla="*/ 1490 w 1550"/>
                <a:gd name="T37" fmla="*/ 503 h 1639"/>
                <a:gd name="T38" fmla="*/ 1376 w 1550"/>
                <a:gd name="T39" fmla="*/ 299 h 1639"/>
                <a:gd name="T40" fmla="*/ 1206 w 1550"/>
                <a:gd name="T41" fmla="*/ 139 h 1639"/>
                <a:gd name="T42" fmla="*/ 1007 w 1550"/>
                <a:gd name="T43" fmla="*/ 40 h 1639"/>
                <a:gd name="T44" fmla="*/ 772 w 1550"/>
                <a:gd name="T45" fmla="*/ 0 h 1639"/>
                <a:gd name="T46" fmla="*/ 772 w 1550"/>
                <a:gd name="T47" fmla="*/ 1624 h 1639"/>
                <a:gd name="T48" fmla="*/ 548 w 1550"/>
                <a:gd name="T49" fmla="*/ 1589 h 1639"/>
                <a:gd name="T50" fmla="*/ 349 w 1550"/>
                <a:gd name="T51" fmla="*/ 1485 h 1639"/>
                <a:gd name="T52" fmla="*/ 184 w 1550"/>
                <a:gd name="T53" fmla="*/ 1330 h 1639"/>
                <a:gd name="T54" fmla="*/ 70 w 1550"/>
                <a:gd name="T55" fmla="*/ 1131 h 1639"/>
                <a:gd name="T56" fmla="*/ 15 w 1550"/>
                <a:gd name="T57" fmla="*/ 902 h 1639"/>
                <a:gd name="T58" fmla="*/ 15 w 1550"/>
                <a:gd name="T59" fmla="*/ 737 h 1639"/>
                <a:gd name="T60" fmla="*/ 70 w 1550"/>
                <a:gd name="T61" fmla="*/ 508 h 1639"/>
                <a:gd name="T62" fmla="*/ 184 w 1550"/>
                <a:gd name="T63" fmla="*/ 309 h 1639"/>
                <a:gd name="T64" fmla="*/ 349 w 1550"/>
                <a:gd name="T65" fmla="*/ 154 h 1639"/>
                <a:gd name="T66" fmla="*/ 548 w 1550"/>
                <a:gd name="T67" fmla="*/ 50 h 1639"/>
                <a:gd name="T68" fmla="*/ 772 w 1550"/>
                <a:gd name="T69" fmla="*/ 15 h 1639"/>
                <a:gd name="T70" fmla="*/ 927 w 1550"/>
                <a:gd name="T71" fmla="*/ 30 h 1639"/>
                <a:gd name="T72" fmla="*/ 1136 w 1550"/>
                <a:gd name="T73" fmla="*/ 109 h 1639"/>
                <a:gd name="T74" fmla="*/ 1316 w 1550"/>
                <a:gd name="T75" fmla="*/ 249 h 1639"/>
                <a:gd name="T76" fmla="*/ 1445 w 1550"/>
                <a:gd name="T77" fmla="*/ 438 h 1639"/>
                <a:gd name="T78" fmla="*/ 1520 w 1550"/>
                <a:gd name="T79" fmla="*/ 657 h 1639"/>
                <a:gd name="T80" fmla="*/ 1535 w 1550"/>
                <a:gd name="T81" fmla="*/ 822 h 1639"/>
                <a:gd name="T82" fmla="*/ 1505 w 1550"/>
                <a:gd name="T83" fmla="*/ 1061 h 1639"/>
                <a:gd name="T84" fmla="*/ 1405 w 1550"/>
                <a:gd name="T85" fmla="*/ 1270 h 1639"/>
                <a:gd name="T86" fmla="*/ 1261 w 1550"/>
                <a:gd name="T87" fmla="*/ 1440 h 1639"/>
                <a:gd name="T88" fmla="*/ 1072 w 1550"/>
                <a:gd name="T89" fmla="*/ 1559 h 1639"/>
                <a:gd name="T90" fmla="*/ 852 w 1550"/>
                <a:gd name="T91" fmla="*/ 1619 h 1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50" h="1639">
                  <a:moveTo>
                    <a:pt x="772" y="0"/>
                  </a:moveTo>
                  <a:lnTo>
                    <a:pt x="772" y="0"/>
                  </a:lnTo>
                  <a:lnTo>
                    <a:pt x="698" y="5"/>
                  </a:lnTo>
                  <a:lnTo>
                    <a:pt x="618" y="20"/>
                  </a:lnTo>
                  <a:lnTo>
                    <a:pt x="543" y="40"/>
                  </a:lnTo>
                  <a:lnTo>
                    <a:pt x="473" y="64"/>
                  </a:lnTo>
                  <a:lnTo>
                    <a:pt x="404" y="99"/>
                  </a:lnTo>
                  <a:lnTo>
                    <a:pt x="339" y="139"/>
                  </a:lnTo>
                  <a:lnTo>
                    <a:pt x="279" y="189"/>
                  </a:lnTo>
                  <a:lnTo>
                    <a:pt x="224" y="239"/>
                  </a:lnTo>
                  <a:lnTo>
                    <a:pt x="174" y="299"/>
                  </a:lnTo>
                  <a:lnTo>
                    <a:pt x="130" y="363"/>
                  </a:lnTo>
                  <a:lnTo>
                    <a:pt x="95" y="428"/>
                  </a:lnTo>
                  <a:lnTo>
                    <a:pt x="60" y="503"/>
                  </a:lnTo>
                  <a:lnTo>
                    <a:pt x="35" y="578"/>
                  </a:lnTo>
                  <a:lnTo>
                    <a:pt x="15" y="653"/>
                  </a:lnTo>
                  <a:lnTo>
                    <a:pt x="5" y="737"/>
                  </a:lnTo>
                  <a:lnTo>
                    <a:pt x="0" y="822"/>
                  </a:lnTo>
                  <a:lnTo>
                    <a:pt x="0" y="822"/>
                  </a:lnTo>
                  <a:lnTo>
                    <a:pt x="5" y="902"/>
                  </a:lnTo>
                  <a:lnTo>
                    <a:pt x="15" y="986"/>
                  </a:lnTo>
                  <a:lnTo>
                    <a:pt x="35" y="1061"/>
                  </a:lnTo>
                  <a:lnTo>
                    <a:pt x="60" y="1136"/>
                  </a:lnTo>
                  <a:lnTo>
                    <a:pt x="95" y="1211"/>
                  </a:lnTo>
                  <a:lnTo>
                    <a:pt x="130" y="1275"/>
                  </a:lnTo>
                  <a:lnTo>
                    <a:pt x="174" y="1340"/>
                  </a:lnTo>
                  <a:lnTo>
                    <a:pt x="224" y="1400"/>
                  </a:lnTo>
                  <a:lnTo>
                    <a:pt x="279" y="1450"/>
                  </a:lnTo>
                  <a:lnTo>
                    <a:pt x="339" y="1500"/>
                  </a:lnTo>
                  <a:lnTo>
                    <a:pt x="404" y="1540"/>
                  </a:lnTo>
                  <a:lnTo>
                    <a:pt x="473" y="1574"/>
                  </a:lnTo>
                  <a:lnTo>
                    <a:pt x="543" y="1599"/>
                  </a:lnTo>
                  <a:lnTo>
                    <a:pt x="618" y="1619"/>
                  </a:lnTo>
                  <a:lnTo>
                    <a:pt x="698" y="1634"/>
                  </a:lnTo>
                  <a:lnTo>
                    <a:pt x="772" y="1639"/>
                  </a:lnTo>
                  <a:lnTo>
                    <a:pt x="772" y="1639"/>
                  </a:lnTo>
                  <a:lnTo>
                    <a:pt x="852" y="1634"/>
                  </a:lnTo>
                  <a:lnTo>
                    <a:pt x="932" y="1619"/>
                  </a:lnTo>
                  <a:lnTo>
                    <a:pt x="1007" y="1599"/>
                  </a:lnTo>
                  <a:lnTo>
                    <a:pt x="1077" y="1574"/>
                  </a:lnTo>
                  <a:lnTo>
                    <a:pt x="1146" y="1540"/>
                  </a:lnTo>
                  <a:lnTo>
                    <a:pt x="1206" y="1500"/>
                  </a:lnTo>
                  <a:lnTo>
                    <a:pt x="1266" y="1450"/>
                  </a:lnTo>
                  <a:lnTo>
                    <a:pt x="1326" y="1400"/>
                  </a:lnTo>
                  <a:lnTo>
                    <a:pt x="1376" y="1340"/>
                  </a:lnTo>
                  <a:lnTo>
                    <a:pt x="1420" y="1275"/>
                  </a:lnTo>
                  <a:lnTo>
                    <a:pt x="1455" y="1211"/>
                  </a:lnTo>
                  <a:lnTo>
                    <a:pt x="1490" y="1136"/>
                  </a:lnTo>
                  <a:lnTo>
                    <a:pt x="1515" y="1061"/>
                  </a:lnTo>
                  <a:lnTo>
                    <a:pt x="1535" y="986"/>
                  </a:lnTo>
                  <a:lnTo>
                    <a:pt x="1545" y="902"/>
                  </a:lnTo>
                  <a:lnTo>
                    <a:pt x="1550" y="822"/>
                  </a:lnTo>
                  <a:lnTo>
                    <a:pt x="1550" y="822"/>
                  </a:lnTo>
                  <a:lnTo>
                    <a:pt x="1545" y="737"/>
                  </a:lnTo>
                  <a:lnTo>
                    <a:pt x="1535" y="653"/>
                  </a:lnTo>
                  <a:lnTo>
                    <a:pt x="1515" y="578"/>
                  </a:lnTo>
                  <a:lnTo>
                    <a:pt x="1490" y="503"/>
                  </a:lnTo>
                  <a:lnTo>
                    <a:pt x="1455" y="428"/>
                  </a:lnTo>
                  <a:lnTo>
                    <a:pt x="1420" y="363"/>
                  </a:lnTo>
                  <a:lnTo>
                    <a:pt x="1376" y="299"/>
                  </a:lnTo>
                  <a:lnTo>
                    <a:pt x="1326" y="239"/>
                  </a:lnTo>
                  <a:lnTo>
                    <a:pt x="1266" y="189"/>
                  </a:lnTo>
                  <a:lnTo>
                    <a:pt x="1206" y="139"/>
                  </a:lnTo>
                  <a:lnTo>
                    <a:pt x="1146" y="99"/>
                  </a:lnTo>
                  <a:lnTo>
                    <a:pt x="1077" y="64"/>
                  </a:lnTo>
                  <a:lnTo>
                    <a:pt x="1007" y="40"/>
                  </a:lnTo>
                  <a:lnTo>
                    <a:pt x="932" y="20"/>
                  </a:lnTo>
                  <a:lnTo>
                    <a:pt x="852" y="5"/>
                  </a:lnTo>
                  <a:lnTo>
                    <a:pt x="772" y="0"/>
                  </a:lnTo>
                  <a:lnTo>
                    <a:pt x="772" y="0"/>
                  </a:lnTo>
                  <a:close/>
                  <a:moveTo>
                    <a:pt x="772" y="1624"/>
                  </a:moveTo>
                  <a:lnTo>
                    <a:pt x="772" y="1624"/>
                  </a:lnTo>
                  <a:lnTo>
                    <a:pt x="698" y="1619"/>
                  </a:lnTo>
                  <a:lnTo>
                    <a:pt x="623" y="1609"/>
                  </a:lnTo>
                  <a:lnTo>
                    <a:pt x="548" y="1589"/>
                  </a:lnTo>
                  <a:lnTo>
                    <a:pt x="478" y="1559"/>
                  </a:lnTo>
                  <a:lnTo>
                    <a:pt x="414" y="1530"/>
                  </a:lnTo>
                  <a:lnTo>
                    <a:pt x="349" y="1485"/>
                  </a:lnTo>
                  <a:lnTo>
                    <a:pt x="289" y="1440"/>
                  </a:lnTo>
                  <a:lnTo>
                    <a:pt x="234" y="1390"/>
                  </a:lnTo>
                  <a:lnTo>
                    <a:pt x="184" y="1330"/>
                  </a:lnTo>
                  <a:lnTo>
                    <a:pt x="144" y="1270"/>
                  </a:lnTo>
                  <a:lnTo>
                    <a:pt x="105" y="1201"/>
                  </a:lnTo>
                  <a:lnTo>
                    <a:pt x="70" y="1131"/>
                  </a:lnTo>
                  <a:lnTo>
                    <a:pt x="45" y="1061"/>
                  </a:lnTo>
                  <a:lnTo>
                    <a:pt x="30" y="981"/>
                  </a:lnTo>
                  <a:lnTo>
                    <a:pt x="15" y="902"/>
                  </a:lnTo>
                  <a:lnTo>
                    <a:pt x="10" y="822"/>
                  </a:lnTo>
                  <a:lnTo>
                    <a:pt x="10" y="822"/>
                  </a:lnTo>
                  <a:lnTo>
                    <a:pt x="15" y="737"/>
                  </a:lnTo>
                  <a:lnTo>
                    <a:pt x="30" y="657"/>
                  </a:lnTo>
                  <a:lnTo>
                    <a:pt x="45" y="583"/>
                  </a:lnTo>
                  <a:lnTo>
                    <a:pt x="70" y="508"/>
                  </a:lnTo>
                  <a:lnTo>
                    <a:pt x="105" y="438"/>
                  </a:lnTo>
                  <a:lnTo>
                    <a:pt x="144" y="368"/>
                  </a:lnTo>
                  <a:lnTo>
                    <a:pt x="184" y="309"/>
                  </a:lnTo>
                  <a:lnTo>
                    <a:pt x="234" y="249"/>
                  </a:lnTo>
                  <a:lnTo>
                    <a:pt x="289" y="199"/>
                  </a:lnTo>
                  <a:lnTo>
                    <a:pt x="349" y="154"/>
                  </a:lnTo>
                  <a:lnTo>
                    <a:pt x="414" y="109"/>
                  </a:lnTo>
                  <a:lnTo>
                    <a:pt x="478" y="79"/>
                  </a:lnTo>
                  <a:lnTo>
                    <a:pt x="548" y="50"/>
                  </a:lnTo>
                  <a:lnTo>
                    <a:pt x="623" y="30"/>
                  </a:lnTo>
                  <a:lnTo>
                    <a:pt x="698" y="20"/>
                  </a:lnTo>
                  <a:lnTo>
                    <a:pt x="772" y="15"/>
                  </a:lnTo>
                  <a:lnTo>
                    <a:pt x="772" y="15"/>
                  </a:lnTo>
                  <a:lnTo>
                    <a:pt x="852" y="20"/>
                  </a:lnTo>
                  <a:lnTo>
                    <a:pt x="927" y="30"/>
                  </a:lnTo>
                  <a:lnTo>
                    <a:pt x="1002" y="50"/>
                  </a:lnTo>
                  <a:lnTo>
                    <a:pt x="1072" y="79"/>
                  </a:lnTo>
                  <a:lnTo>
                    <a:pt x="1136" y="109"/>
                  </a:lnTo>
                  <a:lnTo>
                    <a:pt x="1201" y="154"/>
                  </a:lnTo>
                  <a:lnTo>
                    <a:pt x="1261" y="199"/>
                  </a:lnTo>
                  <a:lnTo>
                    <a:pt x="1316" y="249"/>
                  </a:lnTo>
                  <a:lnTo>
                    <a:pt x="1366" y="309"/>
                  </a:lnTo>
                  <a:lnTo>
                    <a:pt x="1405" y="368"/>
                  </a:lnTo>
                  <a:lnTo>
                    <a:pt x="1445" y="438"/>
                  </a:lnTo>
                  <a:lnTo>
                    <a:pt x="1475" y="508"/>
                  </a:lnTo>
                  <a:lnTo>
                    <a:pt x="1505" y="583"/>
                  </a:lnTo>
                  <a:lnTo>
                    <a:pt x="1520" y="657"/>
                  </a:lnTo>
                  <a:lnTo>
                    <a:pt x="1535" y="737"/>
                  </a:lnTo>
                  <a:lnTo>
                    <a:pt x="1535" y="822"/>
                  </a:lnTo>
                  <a:lnTo>
                    <a:pt x="1535" y="822"/>
                  </a:lnTo>
                  <a:lnTo>
                    <a:pt x="1535" y="902"/>
                  </a:lnTo>
                  <a:lnTo>
                    <a:pt x="1520" y="981"/>
                  </a:lnTo>
                  <a:lnTo>
                    <a:pt x="1505" y="1061"/>
                  </a:lnTo>
                  <a:lnTo>
                    <a:pt x="1475" y="1131"/>
                  </a:lnTo>
                  <a:lnTo>
                    <a:pt x="1445" y="1201"/>
                  </a:lnTo>
                  <a:lnTo>
                    <a:pt x="1405" y="1270"/>
                  </a:lnTo>
                  <a:lnTo>
                    <a:pt x="1366" y="1330"/>
                  </a:lnTo>
                  <a:lnTo>
                    <a:pt x="1316" y="1390"/>
                  </a:lnTo>
                  <a:lnTo>
                    <a:pt x="1261" y="1440"/>
                  </a:lnTo>
                  <a:lnTo>
                    <a:pt x="1201" y="1485"/>
                  </a:lnTo>
                  <a:lnTo>
                    <a:pt x="1136" y="1530"/>
                  </a:lnTo>
                  <a:lnTo>
                    <a:pt x="1072" y="1559"/>
                  </a:lnTo>
                  <a:lnTo>
                    <a:pt x="1002" y="1589"/>
                  </a:lnTo>
                  <a:lnTo>
                    <a:pt x="927" y="1609"/>
                  </a:lnTo>
                  <a:lnTo>
                    <a:pt x="852" y="1619"/>
                  </a:lnTo>
                  <a:lnTo>
                    <a:pt x="772" y="1624"/>
                  </a:lnTo>
                  <a:lnTo>
                    <a:pt x="772" y="1624"/>
                  </a:lnTo>
                  <a:close/>
                </a:path>
              </a:pathLst>
            </a:custGeom>
            <a:solidFill>
              <a:srgbClr val="FF7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4" name="Freeform 27"/>
            <p:cNvSpPr>
              <a:spLocks/>
            </p:cNvSpPr>
            <p:nvPr/>
          </p:nvSpPr>
          <p:spPr bwMode="auto">
            <a:xfrm>
              <a:off x="6229350" y="2027238"/>
              <a:ext cx="2325688" cy="2490787"/>
            </a:xfrm>
            <a:custGeom>
              <a:avLst/>
              <a:gdLst>
                <a:gd name="T0" fmla="*/ 733 w 1465"/>
                <a:gd name="T1" fmla="*/ 0 h 1569"/>
                <a:gd name="T2" fmla="*/ 588 w 1465"/>
                <a:gd name="T3" fmla="*/ 15 h 1569"/>
                <a:gd name="T4" fmla="*/ 448 w 1465"/>
                <a:gd name="T5" fmla="*/ 59 h 1569"/>
                <a:gd name="T6" fmla="*/ 324 w 1465"/>
                <a:gd name="T7" fmla="*/ 134 h 1569"/>
                <a:gd name="T8" fmla="*/ 219 w 1465"/>
                <a:gd name="T9" fmla="*/ 229 h 1569"/>
                <a:gd name="T10" fmla="*/ 129 w 1465"/>
                <a:gd name="T11" fmla="*/ 343 h 1569"/>
                <a:gd name="T12" fmla="*/ 60 w 1465"/>
                <a:gd name="T13" fmla="*/ 478 h 1569"/>
                <a:gd name="T14" fmla="*/ 15 w 1465"/>
                <a:gd name="T15" fmla="*/ 627 h 1569"/>
                <a:gd name="T16" fmla="*/ 0 w 1465"/>
                <a:gd name="T17" fmla="*/ 782 h 1569"/>
                <a:gd name="T18" fmla="*/ 5 w 1465"/>
                <a:gd name="T19" fmla="*/ 862 h 1569"/>
                <a:gd name="T20" fmla="*/ 35 w 1465"/>
                <a:gd name="T21" fmla="*/ 1016 h 1569"/>
                <a:gd name="T22" fmla="*/ 90 w 1465"/>
                <a:gd name="T23" fmla="*/ 1156 h 1569"/>
                <a:gd name="T24" fmla="*/ 169 w 1465"/>
                <a:gd name="T25" fmla="*/ 1280 h 1569"/>
                <a:gd name="T26" fmla="*/ 269 w 1465"/>
                <a:gd name="T27" fmla="*/ 1390 h 1569"/>
                <a:gd name="T28" fmla="*/ 384 w 1465"/>
                <a:gd name="T29" fmla="*/ 1475 h 1569"/>
                <a:gd name="T30" fmla="*/ 518 w 1465"/>
                <a:gd name="T31" fmla="*/ 1529 h 1569"/>
                <a:gd name="T32" fmla="*/ 658 w 1465"/>
                <a:gd name="T33" fmla="*/ 1564 h 1569"/>
                <a:gd name="T34" fmla="*/ 733 w 1465"/>
                <a:gd name="T35" fmla="*/ 1569 h 1569"/>
                <a:gd name="T36" fmla="*/ 882 w 1465"/>
                <a:gd name="T37" fmla="*/ 1549 h 1569"/>
                <a:gd name="T38" fmla="*/ 1022 w 1465"/>
                <a:gd name="T39" fmla="*/ 1505 h 1569"/>
                <a:gd name="T40" fmla="*/ 1141 w 1465"/>
                <a:gd name="T41" fmla="*/ 1435 h 1569"/>
                <a:gd name="T42" fmla="*/ 1251 w 1465"/>
                <a:gd name="T43" fmla="*/ 1335 h 1569"/>
                <a:gd name="T44" fmla="*/ 1341 w 1465"/>
                <a:gd name="T45" fmla="*/ 1220 h 1569"/>
                <a:gd name="T46" fmla="*/ 1410 w 1465"/>
                <a:gd name="T47" fmla="*/ 1086 h 1569"/>
                <a:gd name="T48" fmla="*/ 1450 w 1465"/>
                <a:gd name="T49" fmla="*/ 941 h 1569"/>
                <a:gd name="T50" fmla="*/ 1465 w 1465"/>
                <a:gd name="T51" fmla="*/ 782 h 1569"/>
                <a:gd name="T52" fmla="*/ 1465 w 1465"/>
                <a:gd name="T53" fmla="*/ 702 h 1569"/>
                <a:gd name="T54" fmla="*/ 1435 w 1465"/>
                <a:gd name="T55" fmla="*/ 553 h 1569"/>
                <a:gd name="T56" fmla="*/ 1380 w 1465"/>
                <a:gd name="T57" fmla="*/ 408 h 1569"/>
                <a:gd name="T58" fmla="*/ 1301 w 1465"/>
                <a:gd name="T59" fmla="*/ 284 h 1569"/>
                <a:gd name="T60" fmla="*/ 1201 w 1465"/>
                <a:gd name="T61" fmla="*/ 179 h 1569"/>
                <a:gd name="T62" fmla="*/ 1081 w 1465"/>
                <a:gd name="T63" fmla="*/ 94 h 1569"/>
                <a:gd name="T64" fmla="*/ 952 w 1465"/>
                <a:gd name="T65" fmla="*/ 34 h 1569"/>
                <a:gd name="T66" fmla="*/ 807 w 1465"/>
                <a:gd name="T67" fmla="*/ 5 h 1569"/>
                <a:gd name="T68" fmla="*/ 733 w 1465"/>
                <a:gd name="T69" fmla="*/ 0 h 1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65" h="1569">
                  <a:moveTo>
                    <a:pt x="733" y="0"/>
                  </a:moveTo>
                  <a:lnTo>
                    <a:pt x="733" y="0"/>
                  </a:lnTo>
                  <a:lnTo>
                    <a:pt x="658" y="5"/>
                  </a:lnTo>
                  <a:lnTo>
                    <a:pt x="588" y="15"/>
                  </a:lnTo>
                  <a:lnTo>
                    <a:pt x="518" y="34"/>
                  </a:lnTo>
                  <a:lnTo>
                    <a:pt x="448" y="59"/>
                  </a:lnTo>
                  <a:lnTo>
                    <a:pt x="384" y="94"/>
                  </a:lnTo>
                  <a:lnTo>
                    <a:pt x="324" y="134"/>
                  </a:lnTo>
                  <a:lnTo>
                    <a:pt x="269" y="179"/>
                  </a:lnTo>
                  <a:lnTo>
                    <a:pt x="219" y="229"/>
                  </a:lnTo>
                  <a:lnTo>
                    <a:pt x="169" y="284"/>
                  </a:lnTo>
                  <a:lnTo>
                    <a:pt x="129" y="343"/>
                  </a:lnTo>
                  <a:lnTo>
                    <a:pt x="90" y="408"/>
                  </a:lnTo>
                  <a:lnTo>
                    <a:pt x="60" y="478"/>
                  </a:lnTo>
                  <a:lnTo>
                    <a:pt x="35" y="553"/>
                  </a:lnTo>
                  <a:lnTo>
                    <a:pt x="15" y="627"/>
                  </a:lnTo>
                  <a:lnTo>
                    <a:pt x="5" y="702"/>
                  </a:lnTo>
                  <a:lnTo>
                    <a:pt x="0" y="782"/>
                  </a:lnTo>
                  <a:lnTo>
                    <a:pt x="0" y="782"/>
                  </a:lnTo>
                  <a:lnTo>
                    <a:pt x="5" y="862"/>
                  </a:lnTo>
                  <a:lnTo>
                    <a:pt x="15" y="941"/>
                  </a:lnTo>
                  <a:lnTo>
                    <a:pt x="35" y="1016"/>
                  </a:lnTo>
                  <a:lnTo>
                    <a:pt x="60" y="1086"/>
                  </a:lnTo>
                  <a:lnTo>
                    <a:pt x="90" y="1156"/>
                  </a:lnTo>
                  <a:lnTo>
                    <a:pt x="129" y="1220"/>
                  </a:lnTo>
                  <a:lnTo>
                    <a:pt x="169" y="1280"/>
                  </a:lnTo>
                  <a:lnTo>
                    <a:pt x="219" y="1335"/>
                  </a:lnTo>
                  <a:lnTo>
                    <a:pt x="269" y="1390"/>
                  </a:lnTo>
                  <a:lnTo>
                    <a:pt x="324" y="1435"/>
                  </a:lnTo>
                  <a:lnTo>
                    <a:pt x="384" y="1475"/>
                  </a:lnTo>
                  <a:lnTo>
                    <a:pt x="448" y="1505"/>
                  </a:lnTo>
                  <a:lnTo>
                    <a:pt x="518" y="1529"/>
                  </a:lnTo>
                  <a:lnTo>
                    <a:pt x="588" y="1549"/>
                  </a:lnTo>
                  <a:lnTo>
                    <a:pt x="658" y="1564"/>
                  </a:lnTo>
                  <a:lnTo>
                    <a:pt x="733" y="1569"/>
                  </a:lnTo>
                  <a:lnTo>
                    <a:pt x="733" y="1569"/>
                  </a:lnTo>
                  <a:lnTo>
                    <a:pt x="807" y="1564"/>
                  </a:lnTo>
                  <a:lnTo>
                    <a:pt x="882" y="1549"/>
                  </a:lnTo>
                  <a:lnTo>
                    <a:pt x="952" y="1529"/>
                  </a:lnTo>
                  <a:lnTo>
                    <a:pt x="1022" y="1505"/>
                  </a:lnTo>
                  <a:lnTo>
                    <a:pt x="1081" y="1475"/>
                  </a:lnTo>
                  <a:lnTo>
                    <a:pt x="1141" y="1435"/>
                  </a:lnTo>
                  <a:lnTo>
                    <a:pt x="1201" y="1390"/>
                  </a:lnTo>
                  <a:lnTo>
                    <a:pt x="1251" y="1335"/>
                  </a:lnTo>
                  <a:lnTo>
                    <a:pt x="1301" y="1280"/>
                  </a:lnTo>
                  <a:lnTo>
                    <a:pt x="1341" y="1220"/>
                  </a:lnTo>
                  <a:lnTo>
                    <a:pt x="1380" y="1156"/>
                  </a:lnTo>
                  <a:lnTo>
                    <a:pt x="1410" y="1086"/>
                  </a:lnTo>
                  <a:lnTo>
                    <a:pt x="1435" y="1016"/>
                  </a:lnTo>
                  <a:lnTo>
                    <a:pt x="1450" y="941"/>
                  </a:lnTo>
                  <a:lnTo>
                    <a:pt x="1465" y="862"/>
                  </a:lnTo>
                  <a:lnTo>
                    <a:pt x="1465" y="782"/>
                  </a:lnTo>
                  <a:lnTo>
                    <a:pt x="1465" y="782"/>
                  </a:lnTo>
                  <a:lnTo>
                    <a:pt x="1465" y="702"/>
                  </a:lnTo>
                  <a:lnTo>
                    <a:pt x="1450" y="627"/>
                  </a:lnTo>
                  <a:lnTo>
                    <a:pt x="1435" y="553"/>
                  </a:lnTo>
                  <a:lnTo>
                    <a:pt x="1410" y="478"/>
                  </a:lnTo>
                  <a:lnTo>
                    <a:pt x="1380" y="408"/>
                  </a:lnTo>
                  <a:lnTo>
                    <a:pt x="1341" y="343"/>
                  </a:lnTo>
                  <a:lnTo>
                    <a:pt x="1301" y="284"/>
                  </a:lnTo>
                  <a:lnTo>
                    <a:pt x="1251" y="229"/>
                  </a:lnTo>
                  <a:lnTo>
                    <a:pt x="1201" y="179"/>
                  </a:lnTo>
                  <a:lnTo>
                    <a:pt x="1141" y="134"/>
                  </a:lnTo>
                  <a:lnTo>
                    <a:pt x="1081" y="94"/>
                  </a:lnTo>
                  <a:lnTo>
                    <a:pt x="1022" y="59"/>
                  </a:lnTo>
                  <a:lnTo>
                    <a:pt x="952" y="34"/>
                  </a:lnTo>
                  <a:lnTo>
                    <a:pt x="882" y="15"/>
                  </a:lnTo>
                  <a:lnTo>
                    <a:pt x="807" y="5"/>
                  </a:lnTo>
                  <a:lnTo>
                    <a:pt x="733" y="0"/>
                  </a:lnTo>
                  <a:lnTo>
                    <a:pt x="733" y="0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5" name="Freeform 28"/>
            <p:cNvSpPr>
              <a:spLocks/>
            </p:cNvSpPr>
            <p:nvPr/>
          </p:nvSpPr>
          <p:spPr bwMode="auto">
            <a:xfrm>
              <a:off x="6269038" y="2051050"/>
              <a:ext cx="2270125" cy="2411412"/>
            </a:xfrm>
            <a:custGeom>
              <a:avLst/>
              <a:gdLst>
                <a:gd name="T0" fmla="*/ 713 w 1430"/>
                <a:gd name="T1" fmla="*/ 0 h 1519"/>
                <a:gd name="T2" fmla="*/ 568 w 1430"/>
                <a:gd name="T3" fmla="*/ 14 h 1519"/>
                <a:gd name="T4" fmla="*/ 433 w 1430"/>
                <a:gd name="T5" fmla="*/ 59 h 1519"/>
                <a:gd name="T6" fmla="*/ 314 w 1430"/>
                <a:gd name="T7" fmla="*/ 129 h 1519"/>
                <a:gd name="T8" fmla="*/ 209 w 1430"/>
                <a:gd name="T9" fmla="*/ 224 h 1519"/>
                <a:gd name="T10" fmla="*/ 119 w 1430"/>
                <a:gd name="T11" fmla="*/ 338 h 1519"/>
                <a:gd name="T12" fmla="*/ 55 w 1430"/>
                <a:gd name="T13" fmla="*/ 468 h 1519"/>
                <a:gd name="T14" fmla="*/ 15 w 1430"/>
                <a:gd name="T15" fmla="*/ 607 h 1519"/>
                <a:gd name="T16" fmla="*/ 0 w 1430"/>
                <a:gd name="T17" fmla="*/ 762 h 1519"/>
                <a:gd name="T18" fmla="*/ 5 w 1430"/>
                <a:gd name="T19" fmla="*/ 842 h 1519"/>
                <a:gd name="T20" fmla="*/ 35 w 1430"/>
                <a:gd name="T21" fmla="*/ 986 h 1519"/>
                <a:gd name="T22" fmla="*/ 89 w 1430"/>
                <a:gd name="T23" fmla="*/ 1126 h 1519"/>
                <a:gd name="T24" fmla="*/ 164 w 1430"/>
                <a:gd name="T25" fmla="*/ 1245 h 1519"/>
                <a:gd name="T26" fmla="*/ 264 w 1430"/>
                <a:gd name="T27" fmla="*/ 1350 h 1519"/>
                <a:gd name="T28" fmla="*/ 379 w 1430"/>
                <a:gd name="T29" fmla="*/ 1430 h 1519"/>
                <a:gd name="T30" fmla="*/ 503 w 1430"/>
                <a:gd name="T31" fmla="*/ 1490 h 1519"/>
                <a:gd name="T32" fmla="*/ 643 w 1430"/>
                <a:gd name="T33" fmla="*/ 1519 h 1519"/>
                <a:gd name="T34" fmla="*/ 717 w 1430"/>
                <a:gd name="T35" fmla="*/ 1519 h 1519"/>
                <a:gd name="T36" fmla="*/ 862 w 1430"/>
                <a:gd name="T37" fmla="*/ 1504 h 1519"/>
                <a:gd name="T38" fmla="*/ 997 w 1430"/>
                <a:gd name="T39" fmla="*/ 1460 h 1519"/>
                <a:gd name="T40" fmla="*/ 1116 w 1430"/>
                <a:gd name="T41" fmla="*/ 1390 h 1519"/>
                <a:gd name="T42" fmla="*/ 1221 w 1430"/>
                <a:gd name="T43" fmla="*/ 1295 h 1519"/>
                <a:gd name="T44" fmla="*/ 1311 w 1430"/>
                <a:gd name="T45" fmla="*/ 1181 h 1519"/>
                <a:gd name="T46" fmla="*/ 1375 w 1430"/>
                <a:gd name="T47" fmla="*/ 1051 h 1519"/>
                <a:gd name="T48" fmla="*/ 1415 w 1430"/>
                <a:gd name="T49" fmla="*/ 911 h 1519"/>
                <a:gd name="T50" fmla="*/ 1430 w 1430"/>
                <a:gd name="T51" fmla="*/ 757 h 1519"/>
                <a:gd name="T52" fmla="*/ 1425 w 1430"/>
                <a:gd name="T53" fmla="*/ 677 h 1519"/>
                <a:gd name="T54" fmla="*/ 1395 w 1430"/>
                <a:gd name="T55" fmla="*/ 533 h 1519"/>
                <a:gd name="T56" fmla="*/ 1341 w 1430"/>
                <a:gd name="T57" fmla="*/ 393 h 1519"/>
                <a:gd name="T58" fmla="*/ 1266 w 1430"/>
                <a:gd name="T59" fmla="*/ 274 h 1519"/>
                <a:gd name="T60" fmla="*/ 1166 w 1430"/>
                <a:gd name="T61" fmla="*/ 169 h 1519"/>
                <a:gd name="T62" fmla="*/ 1051 w 1430"/>
                <a:gd name="T63" fmla="*/ 89 h 1519"/>
                <a:gd name="T64" fmla="*/ 927 w 1430"/>
                <a:gd name="T65" fmla="*/ 29 h 1519"/>
                <a:gd name="T66" fmla="*/ 787 w 1430"/>
                <a:gd name="T67" fmla="*/ 0 h 1519"/>
                <a:gd name="T68" fmla="*/ 713 w 1430"/>
                <a:gd name="T69" fmla="*/ 0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0" h="1519">
                  <a:moveTo>
                    <a:pt x="713" y="0"/>
                  </a:moveTo>
                  <a:lnTo>
                    <a:pt x="713" y="0"/>
                  </a:lnTo>
                  <a:lnTo>
                    <a:pt x="638" y="0"/>
                  </a:lnTo>
                  <a:lnTo>
                    <a:pt x="568" y="14"/>
                  </a:lnTo>
                  <a:lnTo>
                    <a:pt x="498" y="34"/>
                  </a:lnTo>
                  <a:lnTo>
                    <a:pt x="433" y="59"/>
                  </a:lnTo>
                  <a:lnTo>
                    <a:pt x="374" y="89"/>
                  </a:lnTo>
                  <a:lnTo>
                    <a:pt x="314" y="129"/>
                  </a:lnTo>
                  <a:lnTo>
                    <a:pt x="259" y="174"/>
                  </a:lnTo>
                  <a:lnTo>
                    <a:pt x="209" y="224"/>
                  </a:lnTo>
                  <a:lnTo>
                    <a:pt x="164" y="279"/>
                  </a:lnTo>
                  <a:lnTo>
                    <a:pt x="119" y="338"/>
                  </a:lnTo>
                  <a:lnTo>
                    <a:pt x="85" y="398"/>
                  </a:lnTo>
                  <a:lnTo>
                    <a:pt x="55" y="468"/>
                  </a:lnTo>
                  <a:lnTo>
                    <a:pt x="30" y="538"/>
                  </a:lnTo>
                  <a:lnTo>
                    <a:pt x="15" y="607"/>
                  </a:lnTo>
                  <a:lnTo>
                    <a:pt x="5" y="682"/>
                  </a:lnTo>
                  <a:lnTo>
                    <a:pt x="0" y="762"/>
                  </a:lnTo>
                  <a:lnTo>
                    <a:pt x="0" y="762"/>
                  </a:lnTo>
                  <a:lnTo>
                    <a:pt x="5" y="842"/>
                  </a:lnTo>
                  <a:lnTo>
                    <a:pt x="15" y="916"/>
                  </a:lnTo>
                  <a:lnTo>
                    <a:pt x="35" y="986"/>
                  </a:lnTo>
                  <a:lnTo>
                    <a:pt x="60" y="1056"/>
                  </a:lnTo>
                  <a:lnTo>
                    <a:pt x="89" y="1126"/>
                  </a:lnTo>
                  <a:lnTo>
                    <a:pt x="124" y="1186"/>
                  </a:lnTo>
                  <a:lnTo>
                    <a:pt x="164" y="1245"/>
                  </a:lnTo>
                  <a:lnTo>
                    <a:pt x="214" y="1300"/>
                  </a:lnTo>
                  <a:lnTo>
                    <a:pt x="264" y="1350"/>
                  </a:lnTo>
                  <a:lnTo>
                    <a:pt x="319" y="1390"/>
                  </a:lnTo>
                  <a:lnTo>
                    <a:pt x="379" y="1430"/>
                  </a:lnTo>
                  <a:lnTo>
                    <a:pt x="438" y="1460"/>
                  </a:lnTo>
                  <a:lnTo>
                    <a:pt x="503" y="1490"/>
                  </a:lnTo>
                  <a:lnTo>
                    <a:pt x="573" y="1504"/>
                  </a:lnTo>
                  <a:lnTo>
                    <a:pt x="643" y="1519"/>
                  </a:lnTo>
                  <a:lnTo>
                    <a:pt x="717" y="1519"/>
                  </a:lnTo>
                  <a:lnTo>
                    <a:pt x="717" y="1519"/>
                  </a:lnTo>
                  <a:lnTo>
                    <a:pt x="792" y="1514"/>
                  </a:lnTo>
                  <a:lnTo>
                    <a:pt x="862" y="1504"/>
                  </a:lnTo>
                  <a:lnTo>
                    <a:pt x="927" y="1485"/>
                  </a:lnTo>
                  <a:lnTo>
                    <a:pt x="997" y="1460"/>
                  </a:lnTo>
                  <a:lnTo>
                    <a:pt x="1056" y="1430"/>
                  </a:lnTo>
                  <a:lnTo>
                    <a:pt x="1116" y="1390"/>
                  </a:lnTo>
                  <a:lnTo>
                    <a:pt x="1171" y="1345"/>
                  </a:lnTo>
                  <a:lnTo>
                    <a:pt x="1221" y="1295"/>
                  </a:lnTo>
                  <a:lnTo>
                    <a:pt x="1266" y="1240"/>
                  </a:lnTo>
                  <a:lnTo>
                    <a:pt x="1311" y="1181"/>
                  </a:lnTo>
                  <a:lnTo>
                    <a:pt x="1346" y="1121"/>
                  </a:lnTo>
                  <a:lnTo>
                    <a:pt x="1375" y="1051"/>
                  </a:lnTo>
                  <a:lnTo>
                    <a:pt x="1395" y="981"/>
                  </a:lnTo>
                  <a:lnTo>
                    <a:pt x="1415" y="911"/>
                  </a:lnTo>
                  <a:lnTo>
                    <a:pt x="1425" y="832"/>
                  </a:lnTo>
                  <a:lnTo>
                    <a:pt x="1430" y="757"/>
                  </a:lnTo>
                  <a:lnTo>
                    <a:pt x="1430" y="757"/>
                  </a:lnTo>
                  <a:lnTo>
                    <a:pt x="1425" y="677"/>
                  </a:lnTo>
                  <a:lnTo>
                    <a:pt x="1415" y="603"/>
                  </a:lnTo>
                  <a:lnTo>
                    <a:pt x="1395" y="533"/>
                  </a:lnTo>
                  <a:lnTo>
                    <a:pt x="1370" y="463"/>
                  </a:lnTo>
                  <a:lnTo>
                    <a:pt x="1341" y="393"/>
                  </a:lnTo>
                  <a:lnTo>
                    <a:pt x="1306" y="333"/>
                  </a:lnTo>
                  <a:lnTo>
                    <a:pt x="1266" y="274"/>
                  </a:lnTo>
                  <a:lnTo>
                    <a:pt x="1216" y="219"/>
                  </a:lnTo>
                  <a:lnTo>
                    <a:pt x="1166" y="169"/>
                  </a:lnTo>
                  <a:lnTo>
                    <a:pt x="1111" y="124"/>
                  </a:lnTo>
                  <a:lnTo>
                    <a:pt x="1051" y="89"/>
                  </a:lnTo>
                  <a:lnTo>
                    <a:pt x="992" y="54"/>
                  </a:lnTo>
                  <a:lnTo>
                    <a:pt x="927" y="29"/>
                  </a:lnTo>
                  <a:lnTo>
                    <a:pt x="857" y="14"/>
                  </a:lnTo>
                  <a:lnTo>
                    <a:pt x="787" y="0"/>
                  </a:lnTo>
                  <a:lnTo>
                    <a:pt x="713" y="0"/>
                  </a:lnTo>
                  <a:lnTo>
                    <a:pt x="713" y="0"/>
                  </a:lnTo>
                  <a:close/>
                </a:path>
              </a:pathLst>
            </a:custGeom>
            <a:solidFill>
              <a:srgbClr val="FFC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6" name="Freeform 29"/>
            <p:cNvSpPr>
              <a:spLocks/>
            </p:cNvSpPr>
            <p:nvPr/>
          </p:nvSpPr>
          <p:spPr bwMode="auto">
            <a:xfrm>
              <a:off x="6308725" y="2065338"/>
              <a:ext cx="2206625" cy="2351087"/>
            </a:xfrm>
            <a:custGeom>
              <a:avLst/>
              <a:gdLst>
                <a:gd name="T0" fmla="*/ 692 w 1390"/>
                <a:gd name="T1" fmla="*/ 0 h 1481"/>
                <a:gd name="T2" fmla="*/ 553 w 1390"/>
                <a:gd name="T3" fmla="*/ 15 h 1481"/>
                <a:gd name="T4" fmla="*/ 418 w 1390"/>
                <a:gd name="T5" fmla="*/ 60 h 1481"/>
                <a:gd name="T6" fmla="*/ 304 w 1390"/>
                <a:gd name="T7" fmla="*/ 130 h 1481"/>
                <a:gd name="T8" fmla="*/ 199 w 1390"/>
                <a:gd name="T9" fmla="*/ 225 h 1481"/>
                <a:gd name="T10" fmla="*/ 114 w 1390"/>
                <a:gd name="T11" fmla="*/ 334 h 1481"/>
                <a:gd name="T12" fmla="*/ 55 w 1390"/>
                <a:gd name="T13" fmla="*/ 459 h 1481"/>
                <a:gd name="T14" fmla="*/ 15 w 1390"/>
                <a:gd name="T15" fmla="*/ 598 h 1481"/>
                <a:gd name="T16" fmla="*/ 0 w 1390"/>
                <a:gd name="T17" fmla="*/ 748 h 1481"/>
                <a:gd name="T18" fmla="*/ 5 w 1390"/>
                <a:gd name="T19" fmla="*/ 823 h 1481"/>
                <a:gd name="T20" fmla="*/ 35 w 1390"/>
                <a:gd name="T21" fmla="*/ 967 h 1481"/>
                <a:gd name="T22" fmla="*/ 84 w 1390"/>
                <a:gd name="T23" fmla="*/ 1097 h 1481"/>
                <a:gd name="T24" fmla="*/ 164 w 1390"/>
                <a:gd name="T25" fmla="*/ 1216 h 1481"/>
                <a:gd name="T26" fmla="*/ 259 w 1390"/>
                <a:gd name="T27" fmla="*/ 1316 h 1481"/>
                <a:gd name="T28" fmla="*/ 369 w 1390"/>
                <a:gd name="T29" fmla="*/ 1396 h 1481"/>
                <a:gd name="T30" fmla="*/ 493 w 1390"/>
                <a:gd name="T31" fmla="*/ 1451 h 1481"/>
                <a:gd name="T32" fmla="*/ 628 w 1390"/>
                <a:gd name="T33" fmla="*/ 1476 h 1481"/>
                <a:gd name="T34" fmla="*/ 702 w 1390"/>
                <a:gd name="T35" fmla="*/ 1481 h 1481"/>
                <a:gd name="T36" fmla="*/ 842 w 1390"/>
                <a:gd name="T37" fmla="*/ 1466 h 1481"/>
                <a:gd name="T38" fmla="*/ 972 w 1390"/>
                <a:gd name="T39" fmla="*/ 1421 h 1481"/>
                <a:gd name="T40" fmla="*/ 1086 w 1390"/>
                <a:gd name="T41" fmla="*/ 1351 h 1481"/>
                <a:gd name="T42" fmla="*/ 1191 w 1390"/>
                <a:gd name="T43" fmla="*/ 1261 h 1481"/>
                <a:gd name="T44" fmla="*/ 1276 w 1390"/>
                <a:gd name="T45" fmla="*/ 1152 h 1481"/>
                <a:gd name="T46" fmla="*/ 1340 w 1390"/>
                <a:gd name="T47" fmla="*/ 1022 h 1481"/>
                <a:gd name="T48" fmla="*/ 1380 w 1390"/>
                <a:gd name="T49" fmla="*/ 883 h 1481"/>
                <a:gd name="T50" fmla="*/ 1390 w 1390"/>
                <a:gd name="T51" fmla="*/ 733 h 1481"/>
                <a:gd name="T52" fmla="*/ 1385 w 1390"/>
                <a:gd name="T53" fmla="*/ 658 h 1481"/>
                <a:gd name="T54" fmla="*/ 1360 w 1390"/>
                <a:gd name="T55" fmla="*/ 514 h 1481"/>
                <a:gd name="T56" fmla="*/ 1306 w 1390"/>
                <a:gd name="T57" fmla="*/ 384 h 1481"/>
                <a:gd name="T58" fmla="*/ 1231 w 1390"/>
                <a:gd name="T59" fmla="*/ 265 h 1481"/>
                <a:gd name="T60" fmla="*/ 1136 w 1390"/>
                <a:gd name="T61" fmla="*/ 165 h 1481"/>
                <a:gd name="T62" fmla="*/ 1021 w 1390"/>
                <a:gd name="T63" fmla="*/ 90 h 1481"/>
                <a:gd name="T64" fmla="*/ 897 w 1390"/>
                <a:gd name="T65" fmla="*/ 35 h 1481"/>
                <a:gd name="T66" fmla="*/ 762 w 1390"/>
                <a:gd name="T67" fmla="*/ 5 h 1481"/>
                <a:gd name="T68" fmla="*/ 692 w 1390"/>
                <a:gd name="T69" fmla="*/ 0 h 1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90" h="1481">
                  <a:moveTo>
                    <a:pt x="692" y="0"/>
                  </a:moveTo>
                  <a:lnTo>
                    <a:pt x="692" y="0"/>
                  </a:lnTo>
                  <a:lnTo>
                    <a:pt x="618" y="5"/>
                  </a:lnTo>
                  <a:lnTo>
                    <a:pt x="553" y="15"/>
                  </a:lnTo>
                  <a:lnTo>
                    <a:pt x="483" y="35"/>
                  </a:lnTo>
                  <a:lnTo>
                    <a:pt x="418" y="60"/>
                  </a:lnTo>
                  <a:lnTo>
                    <a:pt x="359" y="95"/>
                  </a:lnTo>
                  <a:lnTo>
                    <a:pt x="304" y="130"/>
                  </a:lnTo>
                  <a:lnTo>
                    <a:pt x="249" y="175"/>
                  </a:lnTo>
                  <a:lnTo>
                    <a:pt x="199" y="225"/>
                  </a:lnTo>
                  <a:lnTo>
                    <a:pt x="154" y="275"/>
                  </a:lnTo>
                  <a:lnTo>
                    <a:pt x="114" y="334"/>
                  </a:lnTo>
                  <a:lnTo>
                    <a:pt x="79" y="394"/>
                  </a:lnTo>
                  <a:lnTo>
                    <a:pt x="55" y="459"/>
                  </a:lnTo>
                  <a:lnTo>
                    <a:pt x="30" y="529"/>
                  </a:lnTo>
                  <a:lnTo>
                    <a:pt x="15" y="598"/>
                  </a:lnTo>
                  <a:lnTo>
                    <a:pt x="5" y="673"/>
                  </a:lnTo>
                  <a:lnTo>
                    <a:pt x="0" y="748"/>
                  </a:lnTo>
                  <a:lnTo>
                    <a:pt x="0" y="748"/>
                  </a:lnTo>
                  <a:lnTo>
                    <a:pt x="5" y="823"/>
                  </a:lnTo>
                  <a:lnTo>
                    <a:pt x="15" y="897"/>
                  </a:lnTo>
                  <a:lnTo>
                    <a:pt x="35" y="967"/>
                  </a:lnTo>
                  <a:lnTo>
                    <a:pt x="55" y="1032"/>
                  </a:lnTo>
                  <a:lnTo>
                    <a:pt x="84" y="1097"/>
                  </a:lnTo>
                  <a:lnTo>
                    <a:pt x="119" y="1157"/>
                  </a:lnTo>
                  <a:lnTo>
                    <a:pt x="164" y="1216"/>
                  </a:lnTo>
                  <a:lnTo>
                    <a:pt x="209" y="1266"/>
                  </a:lnTo>
                  <a:lnTo>
                    <a:pt x="259" y="1316"/>
                  </a:lnTo>
                  <a:lnTo>
                    <a:pt x="309" y="1356"/>
                  </a:lnTo>
                  <a:lnTo>
                    <a:pt x="369" y="1396"/>
                  </a:lnTo>
                  <a:lnTo>
                    <a:pt x="428" y="1426"/>
                  </a:lnTo>
                  <a:lnTo>
                    <a:pt x="493" y="1451"/>
                  </a:lnTo>
                  <a:lnTo>
                    <a:pt x="558" y="1466"/>
                  </a:lnTo>
                  <a:lnTo>
                    <a:pt x="628" y="1476"/>
                  </a:lnTo>
                  <a:lnTo>
                    <a:pt x="702" y="1481"/>
                  </a:lnTo>
                  <a:lnTo>
                    <a:pt x="702" y="1481"/>
                  </a:lnTo>
                  <a:lnTo>
                    <a:pt x="772" y="1476"/>
                  </a:lnTo>
                  <a:lnTo>
                    <a:pt x="842" y="1466"/>
                  </a:lnTo>
                  <a:lnTo>
                    <a:pt x="907" y="1446"/>
                  </a:lnTo>
                  <a:lnTo>
                    <a:pt x="972" y="1421"/>
                  </a:lnTo>
                  <a:lnTo>
                    <a:pt x="1031" y="1391"/>
                  </a:lnTo>
                  <a:lnTo>
                    <a:pt x="1086" y="1351"/>
                  </a:lnTo>
                  <a:lnTo>
                    <a:pt x="1141" y="1306"/>
                  </a:lnTo>
                  <a:lnTo>
                    <a:pt x="1191" y="1261"/>
                  </a:lnTo>
                  <a:lnTo>
                    <a:pt x="1236" y="1206"/>
                  </a:lnTo>
                  <a:lnTo>
                    <a:pt x="1276" y="1152"/>
                  </a:lnTo>
                  <a:lnTo>
                    <a:pt x="1311" y="1087"/>
                  </a:lnTo>
                  <a:lnTo>
                    <a:pt x="1340" y="1022"/>
                  </a:lnTo>
                  <a:lnTo>
                    <a:pt x="1360" y="957"/>
                  </a:lnTo>
                  <a:lnTo>
                    <a:pt x="1380" y="883"/>
                  </a:lnTo>
                  <a:lnTo>
                    <a:pt x="1390" y="813"/>
                  </a:lnTo>
                  <a:lnTo>
                    <a:pt x="1390" y="733"/>
                  </a:lnTo>
                  <a:lnTo>
                    <a:pt x="1390" y="733"/>
                  </a:lnTo>
                  <a:lnTo>
                    <a:pt x="1385" y="658"/>
                  </a:lnTo>
                  <a:lnTo>
                    <a:pt x="1375" y="589"/>
                  </a:lnTo>
                  <a:lnTo>
                    <a:pt x="1360" y="514"/>
                  </a:lnTo>
                  <a:lnTo>
                    <a:pt x="1335" y="449"/>
                  </a:lnTo>
                  <a:lnTo>
                    <a:pt x="1306" y="384"/>
                  </a:lnTo>
                  <a:lnTo>
                    <a:pt x="1271" y="324"/>
                  </a:lnTo>
                  <a:lnTo>
                    <a:pt x="1231" y="265"/>
                  </a:lnTo>
                  <a:lnTo>
                    <a:pt x="1181" y="215"/>
                  </a:lnTo>
                  <a:lnTo>
                    <a:pt x="1136" y="165"/>
                  </a:lnTo>
                  <a:lnTo>
                    <a:pt x="1081" y="125"/>
                  </a:lnTo>
                  <a:lnTo>
                    <a:pt x="1021" y="90"/>
                  </a:lnTo>
                  <a:lnTo>
                    <a:pt x="962" y="55"/>
                  </a:lnTo>
                  <a:lnTo>
                    <a:pt x="897" y="35"/>
                  </a:lnTo>
                  <a:lnTo>
                    <a:pt x="832" y="15"/>
                  </a:lnTo>
                  <a:lnTo>
                    <a:pt x="762" y="5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rgbClr val="FFD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7" name="Freeform 30"/>
            <p:cNvSpPr>
              <a:spLocks/>
            </p:cNvSpPr>
            <p:nvPr/>
          </p:nvSpPr>
          <p:spPr bwMode="auto">
            <a:xfrm>
              <a:off x="6348413" y="2089150"/>
              <a:ext cx="2151063" cy="2279650"/>
            </a:xfrm>
            <a:custGeom>
              <a:avLst/>
              <a:gdLst>
                <a:gd name="T0" fmla="*/ 667 w 1355"/>
                <a:gd name="T1" fmla="*/ 0 h 1436"/>
                <a:gd name="T2" fmla="*/ 533 w 1355"/>
                <a:gd name="T3" fmla="*/ 15 h 1436"/>
                <a:gd name="T4" fmla="*/ 403 w 1355"/>
                <a:gd name="T5" fmla="*/ 60 h 1436"/>
                <a:gd name="T6" fmla="*/ 294 w 1355"/>
                <a:gd name="T7" fmla="*/ 125 h 1436"/>
                <a:gd name="T8" fmla="*/ 194 w 1355"/>
                <a:gd name="T9" fmla="*/ 215 h 1436"/>
                <a:gd name="T10" fmla="*/ 109 w 1355"/>
                <a:gd name="T11" fmla="*/ 324 h 1436"/>
                <a:gd name="T12" fmla="*/ 49 w 1355"/>
                <a:gd name="T13" fmla="*/ 444 h 1436"/>
                <a:gd name="T14" fmla="*/ 10 w 1355"/>
                <a:gd name="T15" fmla="*/ 583 h 1436"/>
                <a:gd name="T16" fmla="*/ 0 w 1355"/>
                <a:gd name="T17" fmla="*/ 728 h 1436"/>
                <a:gd name="T18" fmla="*/ 5 w 1355"/>
                <a:gd name="T19" fmla="*/ 798 h 1436"/>
                <a:gd name="T20" fmla="*/ 30 w 1355"/>
                <a:gd name="T21" fmla="*/ 937 h 1436"/>
                <a:gd name="T22" fmla="*/ 84 w 1355"/>
                <a:gd name="T23" fmla="*/ 1067 h 1436"/>
                <a:gd name="T24" fmla="*/ 159 w 1355"/>
                <a:gd name="T25" fmla="*/ 1181 h 1436"/>
                <a:gd name="T26" fmla="*/ 249 w 1355"/>
                <a:gd name="T27" fmla="*/ 1276 h 1436"/>
                <a:gd name="T28" fmla="*/ 358 w 1355"/>
                <a:gd name="T29" fmla="*/ 1351 h 1436"/>
                <a:gd name="T30" fmla="*/ 483 w 1355"/>
                <a:gd name="T31" fmla="*/ 1406 h 1436"/>
                <a:gd name="T32" fmla="*/ 613 w 1355"/>
                <a:gd name="T33" fmla="*/ 1431 h 1436"/>
                <a:gd name="T34" fmla="*/ 682 w 1355"/>
                <a:gd name="T35" fmla="*/ 1436 h 1436"/>
                <a:gd name="T36" fmla="*/ 817 w 1355"/>
                <a:gd name="T37" fmla="*/ 1421 h 1436"/>
                <a:gd name="T38" fmla="*/ 947 w 1355"/>
                <a:gd name="T39" fmla="*/ 1376 h 1436"/>
                <a:gd name="T40" fmla="*/ 1061 w 1355"/>
                <a:gd name="T41" fmla="*/ 1306 h 1436"/>
                <a:gd name="T42" fmla="*/ 1161 w 1355"/>
                <a:gd name="T43" fmla="*/ 1216 h 1436"/>
                <a:gd name="T44" fmla="*/ 1241 w 1355"/>
                <a:gd name="T45" fmla="*/ 1112 h 1436"/>
                <a:gd name="T46" fmla="*/ 1300 w 1355"/>
                <a:gd name="T47" fmla="*/ 987 h 1436"/>
                <a:gd name="T48" fmla="*/ 1340 w 1355"/>
                <a:gd name="T49" fmla="*/ 853 h 1436"/>
                <a:gd name="T50" fmla="*/ 1355 w 1355"/>
                <a:gd name="T51" fmla="*/ 708 h 1436"/>
                <a:gd name="T52" fmla="*/ 1350 w 1355"/>
                <a:gd name="T53" fmla="*/ 633 h 1436"/>
                <a:gd name="T54" fmla="*/ 1320 w 1355"/>
                <a:gd name="T55" fmla="*/ 494 h 1436"/>
                <a:gd name="T56" fmla="*/ 1266 w 1355"/>
                <a:gd name="T57" fmla="*/ 369 h 1436"/>
                <a:gd name="T58" fmla="*/ 1196 w 1355"/>
                <a:gd name="T59" fmla="*/ 255 h 1436"/>
                <a:gd name="T60" fmla="*/ 1101 w 1355"/>
                <a:gd name="T61" fmla="*/ 160 h 1436"/>
                <a:gd name="T62" fmla="*/ 991 w 1355"/>
                <a:gd name="T63" fmla="*/ 80 h 1436"/>
                <a:gd name="T64" fmla="*/ 872 w 1355"/>
                <a:gd name="T65" fmla="*/ 30 h 1436"/>
                <a:gd name="T66" fmla="*/ 737 w 1355"/>
                <a:gd name="T67" fmla="*/ 0 h 1436"/>
                <a:gd name="T68" fmla="*/ 667 w 1355"/>
                <a:gd name="T69" fmla="*/ 0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55" h="1436">
                  <a:moveTo>
                    <a:pt x="667" y="0"/>
                  </a:moveTo>
                  <a:lnTo>
                    <a:pt x="667" y="0"/>
                  </a:lnTo>
                  <a:lnTo>
                    <a:pt x="598" y="5"/>
                  </a:lnTo>
                  <a:lnTo>
                    <a:pt x="533" y="15"/>
                  </a:lnTo>
                  <a:lnTo>
                    <a:pt x="468" y="35"/>
                  </a:lnTo>
                  <a:lnTo>
                    <a:pt x="403" y="60"/>
                  </a:lnTo>
                  <a:lnTo>
                    <a:pt x="349" y="90"/>
                  </a:lnTo>
                  <a:lnTo>
                    <a:pt x="294" y="125"/>
                  </a:lnTo>
                  <a:lnTo>
                    <a:pt x="239" y="170"/>
                  </a:lnTo>
                  <a:lnTo>
                    <a:pt x="194" y="215"/>
                  </a:lnTo>
                  <a:lnTo>
                    <a:pt x="149" y="270"/>
                  </a:lnTo>
                  <a:lnTo>
                    <a:pt x="109" y="324"/>
                  </a:lnTo>
                  <a:lnTo>
                    <a:pt x="74" y="384"/>
                  </a:lnTo>
                  <a:lnTo>
                    <a:pt x="49" y="444"/>
                  </a:lnTo>
                  <a:lnTo>
                    <a:pt x="25" y="514"/>
                  </a:lnTo>
                  <a:lnTo>
                    <a:pt x="10" y="583"/>
                  </a:lnTo>
                  <a:lnTo>
                    <a:pt x="0" y="653"/>
                  </a:lnTo>
                  <a:lnTo>
                    <a:pt x="0" y="728"/>
                  </a:lnTo>
                  <a:lnTo>
                    <a:pt x="0" y="728"/>
                  </a:lnTo>
                  <a:lnTo>
                    <a:pt x="5" y="798"/>
                  </a:lnTo>
                  <a:lnTo>
                    <a:pt x="15" y="868"/>
                  </a:lnTo>
                  <a:lnTo>
                    <a:pt x="30" y="937"/>
                  </a:lnTo>
                  <a:lnTo>
                    <a:pt x="54" y="1002"/>
                  </a:lnTo>
                  <a:lnTo>
                    <a:pt x="84" y="1067"/>
                  </a:lnTo>
                  <a:lnTo>
                    <a:pt x="119" y="1127"/>
                  </a:lnTo>
                  <a:lnTo>
                    <a:pt x="159" y="1181"/>
                  </a:lnTo>
                  <a:lnTo>
                    <a:pt x="204" y="1231"/>
                  </a:lnTo>
                  <a:lnTo>
                    <a:pt x="249" y="1276"/>
                  </a:lnTo>
                  <a:lnTo>
                    <a:pt x="304" y="1316"/>
                  </a:lnTo>
                  <a:lnTo>
                    <a:pt x="358" y="1351"/>
                  </a:lnTo>
                  <a:lnTo>
                    <a:pt x="418" y="1381"/>
                  </a:lnTo>
                  <a:lnTo>
                    <a:pt x="483" y="1406"/>
                  </a:lnTo>
                  <a:lnTo>
                    <a:pt x="548" y="1421"/>
                  </a:lnTo>
                  <a:lnTo>
                    <a:pt x="613" y="1431"/>
                  </a:lnTo>
                  <a:lnTo>
                    <a:pt x="682" y="1436"/>
                  </a:lnTo>
                  <a:lnTo>
                    <a:pt x="682" y="1436"/>
                  </a:lnTo>
                  <a:lnTo>
                    <a:pt x="752" y="1431"/>
                  </a:lnTo>
                  <a:lnTo>
                    <a:pt x="817" y="1421"/>
                  </a:lnTo>
                  <a:lnTo>
                    <a:pt x="882" y="1401"/>
                  </a:lnTo>
                  <a:lnTo>
                    <a:pt x="947" y="1376"/>
                  </a:lnTo>
                  <a:lnTo>
                    <a:pt x="1006" y="1346"/>
                  </a:lnTo>
                  <a:lnTo>
                    <a:pt x="1061" y="1306"/>
                  </a:lnTo>
                  <a:lnTo>
                    <a:pt x="1111" y="1266"/>
                  </a:lnTo>
                  <a:lnTo>
                    <a:pt x="1161" y="1216"/>
                  </a:lnTo>
                  <a:lnTo>
                    <a:pt x="1201" y="1167"/>
                  </a:lnTo>
                  <a:lnTo>
                    <a:pt x="1241" y="1112"/>
                  </a:lnTo>
                  <a:lnTo>
                    <a:pt x="1276" y="1052"/>
                  </a:lnTo>
                  <a:lnTo>
                    <a:pt x="1300" y="987"/>
                  </a:lnTo>
                  <a:lnTo>
                    <a:pt x="1325" y="922"/>
                  </a:lnTo>
                  <a:lnTo>
                    <a:pt x="1340" y="853"/>
                  </a:lnTo>
                  <a:lnTo>
                    <a:pt x="1350" y="783"/>
                  </a:lnTo>
                  <a:lnTo>
                    <a:pt x="1355" y="708"/>
                  </a:lnTo>
                  <a:lnTo>
                    <a:pt x="1355" y="708"/>
                  </a:lnTo>
                  <a:lnTo>
                    <a:pt x="1350" y="633"/>
                  </a:lnTo>
                  <a:lnTo>
                    <a:pt x="1335" y="564"/>
                  </a:lnTo>
                  <a:lnTo>
                    <a:pt x="1320" y="494"/>
                  </a:lnTo>
                  <a:lnTo>
                    <a:pt x="1296" y="429"/>
                  </a:lnTo>
                  <a:lnTo>
                    <a:pt x="1266" y="369"/>
                  </a:lnTo>
                  <a:lnTo>
                    <a:pt x="1231" y="309"/>
                  </a:lnTo>
                  <a:lnTo>
                    <a:pt x="1196" y="255"/>
                  </a:lnTo>
                  <a:lnTo>
                    <a:pt x="1151" y="205"/>
                  </a:lnTo>
                  <a:lnTo>
                    <a:pt x="1101" y="160"/>
                  </a:lnTo>
                  <a:lnTo>
                    <a:pt x="1046" y="120"/>
                  </a:lnTo>
                  <a:lnTo>
                    <a:pt x="991" y="80"/>
                  </a:lnTo>
                  <a:lnTo>
                    <a:pt x="932" y="50"/>
                  </a:lnTo>
                  <a:lnTo>
                    <a:pt x="872" y="30"/>
                  </a:lnTo>
                  <a:lnTo>
                    <a:pt x="807" y="10"/>
                  </a:lnTo>
                  <a:lnTo>
                    <a:pt x="737" y="0"/>
                  </a:lnTo>
                  <a:lnTo>
                    <a:pt x="667" y="0"/>
                  </a:lnTo>
                  <a:lnTo>
                    <a:pt x="667" y="0"/>
                  </a:lnTo>
                  <a:close/>
                </a:path>
              </a:pathLst>
            </a:custGeom>
            <a:solidFill>
              <a:srgbClr val="FFD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8" name="Freeform 31"/>
            <p:cNvSpPr>
              <a:spLocks/>
            </p:cNvSpPr>
            <p:nvPr/>
          </p:nvSpPr>
          <p:spPr bwMode="auto">
            <a:xfrm>
              <a:off x="6388100" y="2105025"/>
              <a:ext cx="2087563" cy="2216150"/>
            </a:xfrm>
            <a:custGeom>
              <a:avLst/>
              <a:gdLst>
                <a:gd name="T0" fmla="*/ 647 w 1315"/>
                <a:gd name="T1" fmla="*/ 0 h 1396"/>
                <a:gd name="T2" fmla="*/ 513 w 1315"/>
                <a:gd name="T3" fmla="*/ 20 h 1396"/>
                <a:gd name="T4" fmla="*/ 393 w 1315"/>
                <a:gd name="T5" fmla="*/ 60 h 1396"/>
                <a:gd name="T6" fmla="*/ 279 w 1315"/>
                <a:gd name="T7" fmla="*/ 130 h 1396"/>
                <a:gd name="T8" fmla="*/ 184 w 1315"/>
                <a:gd name="T9" fmla="*/ 215 h 1396"/>
                <a:gd name="T10" fmla="*/ 104 w 1315"/>
                <a:gd name="T11" fmla="*/ 319 h 1396"/>
                <a:gd name="T12" fmla="*/ 44 w 1315"/>
                <a:gd name="T13" fmla="*/ 439 h 1396"/>
                <a:gd name="T14" fmla="*/ 10 w 1315"/>
                <a:gd name="T15" fmla="*/ 569 h 1396"/>
                <a:gd name="T16" fmla="*/ 0 w 1315"/>
                <a:gd name="T17" fmla="*/ 708 h 1396"/>
                <a:gd name="T18" fmla="*/ 0 w 1315"/>
                <a:gd name="T19" fmla="*/ 783 h 1396"/>
                <a:gd name="T20" fmla="*/ 29 w 1315"/>
                <a:gd name="T21" fmla="*/ 917 h 1396"/>
                <a:gd name="T22" fmla="*/ 79 w 1315"/>
                <a:gd name="T23" fmla="*/ 1037 h 1396"/>
                <a:gd name="T24" fmla="*/ 154 w 1315"/>
                <a:gd name="T25" fmla="*/ 1147 h 1396"/>
                <a:gd name="T26" fmla="*/ 244 w 1315"/>
                <a:gd name="T27" fmla="*/ 1241 h 1396"/>
                <a:gd name="T28" fmla="*/ 353 w 1315"/>
                <a:gd name="T29" fmla="*/ 1316 h 1396"/>
                <a:gd name="T30" fmla="*/ 468 w 1315"/>
                <a:gd name="T31" fmla="*/ 1366 h 1396"/>
                <a:gd name="T32" fmla="*/ 598 w 1315"/>
                <a:gd name="T33" fmla="*/ 1391 h 1396"/>
                <a:gd name="T34" fmla="*/ 667 w 1315"/>
                <a:gd name="T35" fmla="*/ 1396 h 1396"/>
                <a:gd name="T36" fmla="*/ 797 w 1315"/>
                <a:gd name="T37" fmla="*/ 1376 h 1396"/>
                <a:gd name="T38" fmla="*/ 922 w 1315"/>
                <a:gd name="T39" fmla="*/ 1336 h 1396"/>
                <a:gd name="T40" fmla="*/ 1031 w 1315"/>
                <a:gd name="T41" fmla="*/ 1266 h 1396"/>
                <a:gd name="T42" fmla="*/ 1131 w 1315"/>
                <a:gd name="T43" fmla="*/ 1181 h 1396"/>
                <a:gd name="T44" fmla="*/ 1206 w 1315"/>
                <a:gd name="T45" fmla="*/ 1077 h 1396"/>
                <a:gd name="T46" fmla="*/ 1266 w 1315"/>
                <a:gd name="T47" fmla="*/ 957 h 1396"/>
                <a:gd name="T48" fmla="*/ 1305 w 1315"/>
                <a:gd name="T49" fmla="*/ 828 h 1396"/>
                <a:gd name="T50" fmla="*/ 1315 w 1315"/>
                <a:gd name="T51" fmla="*/ 688 h 1396"/>
                <a:gd name="T52" fmla="*/ 1310 w 1315"/>
                <a:gd name="T53" fmla="*/ 613 h 1396"/>
                <a:gd name="T54" fmla="*/ 1280 w 1315"/>
                <a:gd name="T55" fmla="*/ 479 h 1396"/>
                <a:gd name="T56" fmla="*/ 1231 w 1315"/>
                <a:gd name="T57" fmla="*/ 359 h 1396"/>
                <a:gd name="T58" fmla="*/ 1156 w 1315"/>
                <a:gd name="T59" fmla="*/ 250 h 1396"/>
                <a:gd name="T60" fmla="*/ 1066 w 1315"/>
                <a:gd name="T61" fmla="*/ 155 h 1396"/>
                <a:gd name="T62" fmla="*/ 961 w 1315"/>
                <a:gd name="T63" fmla="*/ 80 h 1396"/>
                <a:gd name="T64" fmla="*/ 842 w 1315"/>
                <a:gd name="T65" fmla="*/ 30 h 1396"/>
                <a:gd name="T66" fmla="*/ 712 w 1315"/>
                <a:gd name="T67" fmla="*/ 5 h 1396"/>
                <a:gd name="T68" fmla="*/ 647 w 1315"/>
                <a:gd name="T69" fmla="*/ 0 h 1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15" h="1396">
                  <a:moveTo>
                    <a:pt x="647" y="0"/>
                  </a:moveTo>
                  <a:lnTo>
                    <a:pt x="647" y="0"/>
                  </a:lnTo>
                  <a:lnTo>
                    <a:pt x="578" y="5"/>
                  </a:lnTo>
                  <a:lnTo>
                    <a:pt x="513" y="20"/>
                  </a:lnTo>
                  <a:lnTo>
                    <a:pt x="453" y="35"/>
                  </a:lnTo>
                  <a:lnTo>
                    <a:pt x="393" y="60"/>
                  </a:lnTo>
                  <a:lnTo>
                    <a:pt x="333" y="90"/>
                  </a:lnTo>
                  <a:lnTo>
                    <a:pt x="279" y="130"/>
                  </a:lnTo>
                  <a:lnTo>
                    <a:pt x="229" y="170"/>
                  </a:lnTo>
                  <a:lnTo>
                    <a:pt x="184" y="215"/>
                  </a:lnTo>
                  <a:lnTo>
                    <a:pt x="144" y="265"/>
                  </a:lnTo>
                  <a:lnTo>
                    <a:pt x="104" y="319"/>
                  </a:lnTo>
                  <a:lnTo>
                    <a:pt x="74" y="379"/>
                  </a:lnTo>
                  <a:lnTo>
                    <a:pt x="44" y="439"/>
                  </a:lnTo>
                  <a:lnTo>
                    <a:pt x="24" y="504"/>
                  </a:lnTo>
                  <a:lnTo>
                    <a:pt x="10" y="569"/>
                  </a:lnTo>
                  <a:lnTo>
                    <a:pt x="0" y="638"/>
                  </a:lnTo>
                  <a:lnTo>
                    <a:pt x="0" y="708"/>
                  </a:lnTo>
                  <a:lnTo>
                    <a:pt x="0" y="708"/>
                  </a:lnTo>
                  <a:lnTo>
                    <a:pt x="0" y="783"/>
                  </a:lnTo>
                  <a:lnTo>
                    <a:pt x="14" y="848"/>
                  </a:lnTo>
                  <a:lnTo>
                    <a:pt x="29" y="917"/>
                  </a:lnTo>
                  <a:lnTo>
                    <a:pt x="54" y="977"/>
                  </a:lnTo>
                  <a:lnTo>
                    <a:pt x="79" y="1037"/>
                  </a:lnTo>
                  <a:lnTo>
                    <a:pt x="114" y="1097"/>
                  </a:lnTo>
                  <a:lnTo>
                    <a:pt x="154" y="1147"/>
                  </a:lnTo>
                  <a:lnTo>
                    <a:pt x="199" y="1196"/>
                  </a:lnTo>
                  <a:lnTo>
                    <a:pt x="244" y="1241"/>
                  </a:lnTo>
                  <a:lnTo>
                    <a:pt x="299" y="1281"/>
                  </a:lnTo>
                  <a:lnTo>
                    <a:pt x="353" y="1316"/>
                  </a:lnTo>
                  <a:lnTo>
                    <a:pt x="408" y="1341"/>
                  </a:lnTo>
                  <a:lnTo>
                    <a:pt x="468" y="1366"/>
                  </a:lnTo>
                  <a:lnTo>
                    <a:pt x="533" y="1381"/>
                  </a:lnTo>
                  <a:lnTo>
                    <a:pt x="598" y="1391"/>
                  </a:lnTo>
                  <a:lnTo>
                    <a:pt x="667" y="1396"/>
                  </a:lnTo>
                  <a:lnTo>
                    <a:pt x="667" y="1396"/>
                  </a:lnTo>
                  <a:lnTo>
                    <a:pt x="732" y="1391"/>
                  </a:lnTo>
                  <a:lnTo>
                    <a:pt x="797" y="1376"/>
                  </a:lnTo>
                  <a:lnTo>
                    <a:pt x="862" y="1361"/>
                  </a:lnTo>
                  <a:lnTo>
                    <a:pt x="922" y="1336"/>
                  </a:lnTo>
                  <a:lnTo>
                    <a:pt x="976" y="1306"/>
                  </a:lnTo>
                  <a:lnTo>
                    <a:pt x="1031" y="1266"/>
                  </a:lnTo>
                  <a:lnTo>
                    <a:pt x="1081" y="1226"/>
                  </a:lnTo>
                  <a:lnTo>
                    <a:pt x="1131" y="1181"/>
                  </a:lnTo>
                  <a:lnTo>
                    <a:pt x="1171" y="1132"/>
                  </a:lnTo>
                  <a:lnTo>
                    <a:pt x="1206" y="1077"/>
                  </a:lnTo>
                  <a:lnTo>
                    <a:pt x="1241" y="1017"/>
                  </a:lnTo>
                  <a:lnTo>
                    <a:pt x="1266" y="957"/>
                  </a:lnTo>
                  <a:lnTo>
                    <a:pt x="1290" y="892"/>
                  </a:lnTo>
                  <a:lnTo>
                    <a:pt x="1305" y="828"/>
                  </a:lnTo>
                  <a:lnTo>
                    <a:pt x="1310" y="758"/>
                  </a:lnTo>
                  <a:lnTo>
                    <a:pt x="1315" y="688"/>
                  </a:lnTo>
                  <a:lnTo>
                    <a:pt x="1315" y="688"/>
                  </a:lnTo>
                  <a:lnTo>
                    <a:pt x="1310" y="613"/>
                  </a:lnTo>
                  <a:lnTo>
                    <a:pt x="1300" y="549"/>
                  </a:lnTo>
                  <a:lnTo>
                    <a:pt x="1280" y="479"/>
                  </a:lnTo>
                  <a:lnTo>
                    <a:pt x="1261" y="419"/>
                  </a:lnTo>
                  <a:lnTo>
                    <a:pt x="1231" y="359"/>
                  </a:lnTo>
                  <a:lnTo>
                    <a:pt x="1196" y="299"/>
                  </a:lnTo>
                  <a:lnTo>
                    <a:pt x="1156" y="250"/>
                  </a:lnTo>
                  <a:lnTo>
                    <a:pt x="1116" y="200"/>
                  </a:lnTo>
                  <a:lnTo>
                    <a:pt x="1066" y="155"/>
                  </a:lnTo>
                  <a:lnTo>
                    <a:pt x="1016" y="115"/>
                  </a:lnTo>
                  <a:lnTo>
                    <a:pt x="961" y="80"/>
                  </a:lnTo>
                  <a:lnTo>
                    <a:pt x="902" y="55"/>
                  </a:lnTo>
                  <a:lnTo>
                    <a:pt x="842" y="30"/>
                  </a:lnTo>
                  <a:lnTo>
                    <a:pt x="777" y="15"/>
                  </a:lnTo>
                  <a:lnTo>
                    <a:pt x="712" y="5"/>
                  </a:lnTo>
                  <a:lnTo>
                    <a:pt x="647" y="0"/>
                  </a:lnTo>
                  <a:lnTo>
                    <a:pt x="647" y="0"/>
                  </a:lnTo>
                  <a:close/>
                </a:path>
              </a:pathLst>
            </a:custGeom>
            <a:solidFill>
              <a:srgbClr val="FFD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9" name="Freeform 32"/>
            <p:cNvSpPr>
              <a:spLocks/>
            </p:cNvSpPr>
            <p:nvPr/>
          </p:nvSpPr>
          <p:spPr bwMode="auto">
            <a:xfrm>
              <a:off x="6418263" y="2128838"/>
              <a:ext cx="2033588" cy="2136775"/>
            </a:xfrm>
            <a:custGeom>
              <a:avLst/>
              <a:gdLst>
                <a:gd name="T0" fmla="*/ 628 w 1281"/>
                <a:gd name="T1" fmla="*/ 0 h 1346"/>
                <a:gd name="T2" fmla="*/ 504 w 1281"/>
                <a:gd name="T3" fmla="*/ 15 h 1346"/>
                <a:gd name="T4" fmla="*/ 384 w 1281"/>
                <a:gd name="T5" fmla="*/ 60 h 1346"/>
                <a:gd name="T6" fmla="*/ 275 w 1281"/>
                <a:gd name="T7" fmla="*/ 125 h 1346"/>
                <a:gd name="T8" fmla="*/ 180 w 1281"/>
                <a:gd name="T9" fmla="*/ 210 h 1346"/>
                <a:gd name="T10" fmla="*/ 105 w 1281"/>
                <a:gd name="T11" fmla="*/ 309 h 1346"/>
                <a:gd name="T12" fmla="*/ 45 w 1281"/>
                <a:gd name="T13" fmla="*/ 424 h 1346"/>
                <a:gd name="T14" fmla="*/ 10 w 1281"/>
                <a:gd name="T15" fmla="*/ 554 h 1346"/>
                <a:gd name="T16" fmla="*/ 0 w 1281"/>
                <a:gd name="T17" fmla="*/ 688 h 1346"/>
                <a:gd name="T18" fmla="*/ 5 w 1281"/>
                <a:gd name="T19" fmla="*/ 758 h 1346"/>
                <a:gd name="T20" fmla="*/ 35 w 1281"/>
                <a:gd name="T21" fmla="*/ 887 h 1346"/>
                <a:gd name="T22" fmla="*/ 85 w 1281"/>
                <a:gd name="T23" fmla="*/ 1007 h 1346"/>
                <a:gd name="T24" fmla="*/ 155 w 1281"/>
                <a:gd name="T25" fmla="*/ 1112 h 1346"/>
                <a:gd name="T26" fmla="*/ 245 w 1281"/>
                <a:gd name="T27" fmla="*/ 1201 h 1346"/>
                <a:gd name="T28" fmla="*/ 349 w 1281"/>
                <a:gd name="T29" fmla="*/ 1271 h 1346"/>
                <a:gd name="T30" fmla="*/ 464 w 1281"/>
                <a:gd name="T31" fmla="*/ 1321 h 1346"/>
                <a:gd name="T32" fmla="*/ 589 w 1281"/>
                <a:gd name="T33" fmla="*/ 1346 h 1346"/>
                <a:gd name="T34" fmla="*/ 653 w 1281"/>
                <a:gd name="T35" fmla="*/ 1346 h 1346"/>
                <a:gd name="T36" fmla="*/ 783 w 1281"/>
                <a:gd name="T37" fmla="*/ 1331 h 1346"/>
                <a:gd name="T38" fmla="*/ 903 w 1281"/>
                <a:gd name="T39" fmla="*/ 1291 h 1346"/>
                <a:gd name="T40" fmla="*/ 1012 w 1281"/>
                <a:gd name="T41" fmla="*/ 1226 h 1346"/>
                <a:gd name="T42" fmla="*/ 1102 w 1281"/>
                <a:gd name="T43" fmla="*/ 1142 h 1346"/>
                <a:gd name="T44" fmla="*/ 1182 w 1281"/>
                <a:gd name="T45" fmla="*/ 1037 h 1346"/>
                <a:gd name="T46" fmla="*/ 1237 w 1281"/>
                <a:gd name="T47" fmla="*/ 922 h 1346"/>
                <a:gd name="T48" fmla="*/ 1271 w 1281"/>
                <a:gd name="T49" fmla="*/ 798 h 1346"/>
                <a:gd name="T50" fmla="*/ 1281 w 1281"/>
                <a:gd name="T51" fmla="*/ 658 h 1346"/>
                <a:gd name="T52" fmla="*/ 1276 w 1281"/>
                <a:gd name="T53" fmla="*/ 593 h 1346"/>
                <a:gd name="T54" fmla="*/ 1252 w 1281"/>
                <a:gd name="T55" fmla="*/ 459 h 1346"/>
                <a:gd name="T56" fmla="*/ 1202 w 1281"/>
                <a:gd name="T57" fmla="*/ 339 h 1346"/>
                <a:gd name="T58" fmla="*/ 1127 w 1281"/>
                <a:gd name="T59" fmla="*/ 235 h 1346"/>
                <a:gd name="T60" fmla="*/ 1042 w 1281"/>
                <a:gd name="T61" fmla="*/ 145 h 1346"/>
                <a:gd name="T62" fmla="*/ 938 w 1281"/>
                <a:gd name="T63" fmla="*/ 75 h 1346"/>
                <a:gd name="T64" fmla="*/ 823 w 1281"/>
                <a:gd name="T65" fmla="*/ 25 h 1346"/>
                <a:gd name="T66" fmla="*/ 693 w 1281"/>
                <a:gd name="T67" fmla="*/ 0 h 1346"/>
                <a:gd name="T68" fmla="*/ 628 w 1281"/>
                <a:gd name="T69" fmla="*/ 0 h 1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81" h="1346">
                  <a:moveTo>
                    <a:pt x="628" y="0"/>
                  </a:moveTo>
                  <a:lnTo>
                    <a:pt x="628" y="0"/>
                  </a:lnTo>
                  <a:lnTo>
                    <a:pt x="564" y="5"/>
                  </a:lnTo>
                  <a:lnTo>
                    <a:pt x="504" y="15"/>
                  </a:lnTo>
                  <a:lnTo>
                    <a:pt x="439" y="35"/>
                  </a:lnTo>
                  <a:lnTo>
                    <a:pt x="384" y="60"/>
                  </a:lnTo>
                  <a:lnTo>
                    <a:pt x="324" y="90"/>
                  </a:lnTo>
                  <a:lnTo>
                    <a:pt x="275" y="125"/>
                  </a:lnTo>
                  <a:lnTo>
                    <a:pt x="225" y="165"/>
                  </a:lnTo>
                  <a:lnTo>
                    <a:pt x="180" y="210"/>
                  </a:lnTo>
                  <a:lnTo>
                    <a:pt x="140" y="255"/>
                  </a:lnTo>
                  <a:lnTo>
                    <a:pt x="105" y="309"/>
                  </a:lnTo>
                  <a:lnTo>
                    <a:pt x="75" y="364"/>
                  </a:lnTo>
                  <a:lnTo>
                    <a:pt x="45" y="424"/>
                  </a:lnTo>
                  <a:lnTo>
                    <a:pt x="25" y="489"/>
                  </a:lnTo>
                  <a:lnTo>
                    <a:pt x="10" y="554"/>
                  </a:lnTo>
                  <a:lnTo>
                    <a:pt x="5" y="618"/>
                  </a:lnTo>
                  <a:lnTo>
                    <a:pt x="0" y="688"/>
                  </a:lnTo>
                  <a:lnTo>
                    <a:pt x="0" y="688"/>
                  </a:lnTo>
                  <a:lnTo>
                    <a:pt x="5" y="758"/>
                  </a:lnTo>
                  <a:lnTo>
                    <a:pt x="15" y="823"/>
                  </a:lnTo>
                  <a:lnTo>
                    <a:pt x="35" y="887"/>
                  </a:lnTo>
                  <a:lnTo>
                    <a:pt x="55" y="947"/>
                  </a:lnTo>
                  <a:lnTo>
                    <a:pt x="85" y="1007"/>
                  </a:lnTo>
                  <a:lnTo>
                    <a:pt x="120" y="1062"/>
                  </a:lnTo>
                  <a:lnTo>
                    <a:pt x="155" y="1112"/>
                  </a:lnTo>
                  <a:lnTo>
                    <a:pt x="200" y="1161"/>
                  </a:lnTo>
                  <a:lnTo>
                    <a:pt x="245" y="1201"/>
                  </a:lnTo>
                  <a:lnTo>
                    <a:pt x="295" y="1241"/>
                  </a:lnTo>
                  <a:lnTo>
                    <a:pt x="349" y="1271"/>
                  </a:lnTo>
                  <a:lnTo>
                    <a:pt x="404" y="1301"/>
                  </a:lnTo>
                  <a:lnTo>
                    <a:pt x="464" y="1321"/>
                  </a:lnTo>
                  <a:lnTo>
                    <a:pt x="524" y="1336"/>
                  </a:lnTo>
                  <a:lnTo>
                    <a:pt x="589" y="1346"/>
                  </a:lnTo>
                  <a:lnTo>
                    <a:pt x="653" y="1346"/>
                  </a:lnTo>
                  <a:lnTo>
                    <a:pt x="653" y="1346"/>
                  </a:lnTo>
                  <a:lnTo>
                    <a:pt x="718" y="1341"/>
                  </a:lnTo>
                  <a:lnTo>
                    <a:pt x="783" y="1331"/>
                  </a:lnTo>
                  <a:lnTo>
                    <a:pt x="843" y="1311"/>
                  </a:lnTo>
                  <a:lnTo>
                    <a:pt x="903" y="1291"/>
                  </a:lnTo>
                  <a:lnTo>
                    <a:pt x="957" y="1261"/>
                  </a:lnTo>
                  <a:lnTo>
                    <a:pt x="1012" y="1226"/>
                  </a:lnTo>
                  <a:lnTo>
                    <a:pt x="1057" y="1186"/>
                  </a:lnTo>
                  <a:lnTo>
                    <a:pt x="1102" y="1142"/>
                  </a:lnTo>
                  <a:lnTo>
                    <a:pt x="1142" y="1092"/>
                  </a:lnTo>
                  <a:lnTo>
                    <a:pt x="1182" y="1037"/>
                  </a:lnTo>
                  <a:lnTo>
                    <a:pt x="1212" y="982"/>
                  </a:lnTo>
                  <a:lnTo>
                    <a:pt x="1237" y="922"/>
                  </a:lnTo>
                  <a:lnTo>
                    <a:pt x="1256" y="862"/>
                  </a:lnTo>
                  <a:lnTo>
                    <a:pt x="1271" y="798"/>
                  </a:lnTo>
                  <a:lnTo>
                    <a:pt x="1281" y="728"/>
                  </a:lnTo>
                  <a:lnTo>
                    <a:pt x="1281" y="658"/>
                  </a:lnTo>
                  <a:lnTo>
                    <a:pt x="1281" y="658"/>
                  </a:lnTo>
                  <a:lnTo>
                    <a:pt x="1276" y="593"/>
                  </a:lnTo>
                  <a:lnTo>
                    <a:pt x="1266" y="524"/>
                  </a:lnTo>
                  <a:lnTo>
                    <a:pt x="1252" y="459"/>
                  </a:lnTo>
                  <a:lnTo>
                    <a:pt x="1227" y="399"/>
                  </a:lnTo>
                  <a:lnTo>
                    <a:pt x="1202" y="339"/>
                  </a:lnTo>
                  <a:lnTo>
                    <a:pt x="1167" y="284"/>
                  </a:lnTo>
                  <a:lnTo>
                    <a:pt x="1127" y="235"/>
                  </a:lnTo>
                  <a:lnTo>
                    <a:pt x="1087" y="190"/>
                  </a:lnTo>
                  <a:lnTo>
                    <a:pt x="1042" y="145"/>
                  </a:lnTo>
                  <a:lnTo>
                    <a:pt x="992" y="110"/>
                  </a:lnTo>
                  <a:lnTo>
                    <a:pt x="938" y="75"/>
                  </a:lnTo>
                  <a:lnTo>
                    <a:pt x="878" y="50"/>
                  </a:lnTo>
                  <a:lnTo>
                    <a:pt x="823" y="25"/>
                  </a:lnTo>
                  <a:lnTo>
                    <a:pt x="758" y="10"/>
                  </a:lnTo>
                  <a:lnTo>
                    <a:pt x="693" y="0"/>
                  </a:lnTo>
                  <a:lnTo>
                    <a:pt x="628" y="0"/>
                  </a:lnTo>
                  <a:lnTo>
                    <a:pt x="628" y="0"/>
                  </a:lnTo>
                  <a:close/>
                </a:path>
              </a:pathLst>
            </a:custGeom>
            <a:solidFill>
              <a:srgbClr val="FFD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0" name="Freeform 33"/>
            <p:cNvSpPr>
              <a:spLocks/>
            </p:cNvSpPr>
            <p:nvPr/>
          </p:nvSpPr>
          <p:spPr bwMode="auto">
            <a:xfrm>
              <a:off x="6457950" y="2152650"/>
              <a:ext cx="1978025" cy="2065337"/>
            </a:xfrm>
            <a:custGeom>
              <a:avLst/>
              <a:gdLst>
                <a:gd name="T0" fmla="*/ 608 w 1246"/>
                <a:gd name="T1" fmla="*/ 0 h 1301"/>
                <a:gd name="T2" fmla="*/ 484 w 1246"/>
                <a:gd name="T3" fmla="*/ 15 h 1301"/>
                <a:gd name="T4" fmla="*/ 369 w 1246"/>
                <a:gd name="T5" fmla="*/ 55 h 1301"/>
                <a:gd name="T6" fmla="*/ 265 w 1246"/>
                <a:gd name="T7" fmla="*/ 120 h 1301"/>
                <a:gd name="T8" fmla="*/ 175 w 1246"/>
                <a:gd name="T9" fmla="*/ 200 h 1301"/>
                <a:gd name="T10" fmla="*/ 100 w 1246"/>
                <a:gd name="T11" fmla="*/ 299 h 1301"/>
                <a:gd name="T12" fmla="*/ 45 w 1246"/>
                <a:gd name="T13" fmla="*/ 414 h 1301"/>
                <a:gd name="T14" fmla="*/ 10 w 1246"/>
                <a:gd name="T15" fmla="*/ 534 h 1301"/>
                <a:gd name="T16" fmla="*/ 0 w 1246"/>
                <a:gd name="T17" fmla="*/ 668 h 1301"/>
                <a:gd name="T18" fmla="*/ 5 w 1246"/>
                <a:gd name="T19" fmla="*/ 733 h 1301"/>
                <a:gd name="T20" fmla="*/ 35 w 1246"/>
                <a:gd name="T21" fmla="*/ 857 h 1301"/>
                <a:gd name="T22" fmla="*/ 85 w 1246"/>
                <a:gd name="T23" fmla="*/ 977 h 1301"/>
                <a:gd name="T24" fmla="*/ 155 w 1246"/>
                <a:gd name="T25" fmla="*/ 1077 h 1301"/>
                <a:gd name="T26" fmla="*/ 240 w 1246"/>
                <a:gd name="T27" fmla="*/ 1161 h 1301"/>
                <a:gd name="T28" fmla="*/ 339 w 1246"/>
                <a:gd name="T29" fmla="*/ 1231 h 1301"/>
                <a:gd name="T30" fmla="*/ 454 w 1246"/>
                <a:gd name="T31" fmla="*/ 1276 h 1301"/>
                <a:gd name="T32" fmla="*/ 574 w 1246"/>
                <a:gd name="T33" fmla="*/ 1301 h 1301"/>
                <a:gd name="T34" fmla="*/ 638 w 1246"/>
                <a:gd name="T35" fmla="*/ 1301 h 1301"/>
                <a:gd name="T36" fmla="*/ 763 w 1246"/>
                <a:gd name="T37" fmla="*/ 1286 h 1301"/>
                <a:gd name="T38" fmla="*/ 878 w 1246"/>
                <a:gd name="T39" fmla="*/ 1241 h 1301"/>
                <a:gd name="T40" fmla="*/ 982 w 1246"/>
                <a:gd name="T41" fmla="*/ 1181 h 1301"/>
                <a:gd name="T42" fmla="*/ 1072 w 1246"/>
                <a:gd name="T43" fmla="*/ 1097 h 1301"/>
                <a:gd name="T44" fmla="*/ 1147 w 1246"/>
                <a:gd name="T45" fmla="*/ 1002 h 1301"/>
                <a:gd name="T46" fmla="*/ 1202 w 1246"/>
                <a:gd name="T47" fmla="*/ 887 h 1301"/>
                <a:gd name="T48" fmla="*/ 1236 w 1246"/>
                <a:gd name="T49" fmla="*/ 763 h 1301"/>
                <a:gd name="T50" fmla="*/ 1246 w 1246"/>
                <a:gd name="T51" fmla="*/ 633 h 1301"/>
                <a:gd name="T52" fmla="*/ 1241 w 1246"/>
                <a:gd name="T53" fmla="*/ 568 h 1301"/>
                <a:gd name="T54" fmla="*/ 1212 w 1246"/>
                <a:gd name="T55" fmla="*/ 439 h 1301"/>
                <a:gd name="T56" fmla="*/ 1162 w 1246"/>
                <a:gd name="T57" fmla="*/ 324 h 1301"/>
                <a:gd name="T58" fmla="*/ 1092 w 1246"/>
                <a:gd name="T59" fmla="*/ 225 h 1301"/>
                <a:gd name="T60" fmla="*/ 1007 w 1246"/>
                <a:gd name="T61" fmla="*/ 135 h 1301"/>
                <a:gd name="T62" fmla="*/ 908 w 1246"/>
                <a:gd name="T63" fmla="*/ 70 h 1301"/>
                <a:gd name="T64" fmla="*/ 793 w 1246"/>
                <a:gd name="T65" fmla="*/ 20 h 1301"/>
                <a:gd name="T66" fmla="*/ 673 w 1246"/>
                <a:gd name="T67" fmla="*/ 0 h 1301"/>
                <a:gd name="T68" fmla="*/ 608 w 1246"/>
                <a:gd name="T69" fmla="*/ 0 h 1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46" h="1301">
                  <a:moveTo>
                    <a:pt x="608" y="0"/>
                  </a:moveTo>
                  <a:lnTo>
                    <a:pt x="608" y="0"/>
                  </a:lnTo>
                  <a:lnTo>
                    <a:pt x="544" y="5"/>
                  </a:lnTo>
                  <a:lnTo>
                    <a:pt x="484" y="15"/>
                  </a:lnTo>
                  <a:lnTo>
                    <a:pt x="424" y="30"/>
                  </a:lnTo>
                  <a:lnTo>
                    <a:pt x="369" y="55"/>
                  </a:lnTo>
                  <a:lnTo>
                    <a:pt x="314" y="85"/>
                  </a:lnTo>
                  <a:lnTo>
                    <a:pt x="265" y="120"/>
                  </a:lnTo>
                  <a:lnTo>
                    <a:pt x="215" y="160"/>
                  </a:lnTo>
                  <a:lnTo>
                    <a:pt x="175" y="200"/>
                  </a:lnTo>
                  <a:lnTo>
                    <a:pt x="135" y="249"/>
                  </a:lnTo>
                  <a:lnTo>
                    <a:pt x="100" y="299"/>
                  </a:lnTo>
                  <a:lnTo>
                    <a:pt x="70" y="354"/>
                  </a:lnTo>
                  <a:lnTo>
                    <a:pt x="45" y="414"/>
                  </a:lnTo>
                  <a:lnTo>
                    <a:pt x="25" y="474"/>
                  </a:lnTo>
                  <a:lnTo>
                    <a:pt x="10" y="534"/>
                  </a:lnTo>
                  <a:lnTo>
                    <a:pt x="0" y="598"/>
                  </a:lnTo>
                  <a:lnTo>
                    <a:pt x="0" y="668"/>
                  </a:lnTo>
                  <a:lnTo>
                    <a:pt x="0" y="668"/>
                  </a:lnTo>
                  <a:lnTo>
                    <a:pt x="5" y="733"/>
                  </a:lnTo>
                  <a:lnTo>
                    <a:pt x="15" y="798"/>
                  </a:lnTo>
                  <a:lnTo>
                    <a:pt x="35" y="857"/>
                  </a:lnTo>
                  <a:lnTo>
                    <a:pt x="55" y="917"/>
                  </a:lnTo>
                  <a:lnTo>
                    <a:pt x="85" y="977"/>
                  </a:lnTo>
                  <a:lnTo>
                    <a:pt x="115" y="1027"/>
                  </a:lnTo>
                  <a:lnTo>
                    <a:pt x="155" y="1077"/>
                  </a:lnTo>
                  <a:lnTo>
                    <a:pt x="195" y="1122"/>
                  </a:lnTo>
                  <a:lnTo>
                    <a:pt x="240" y="1161"/>
                  </a:lnTo>
                  <a:lnTo>
                    <a:pt x="289" y="1201"/>
                  </a:lnTo>
                  <a:lnTo>
                    <a:pt x="339" y="1231"/>
                  </a:lnTo>
                  <a:lnTo>
                    <a:pt x="394" y="1256"/>
                  </a:lnTo>
                  <a:lnTo>
                    <a:pt x="454" y="1276"/>
                  </a:lnTo>
                  <a:lnTo>
                    <a:pt x="514" y="1291"/>
                  </a:lnTo>
                  <a:lnTo>
                    <a:pt x="574" y="1301"/>
                  </a:lnTo>
                  <a:lnTo>
                    <a:pt x="638" y="1301"/>
                  </a:lnTo>
                  <a:lnTo>
                    <a:pt x="638" y="1301"/>
                  </a:lnTo>
                  <a:lnTo>
                    <a:pt x="703" y="1296"/>
                  </a:lnTo>
                  <a:lnTo>
                    <a:pt x="763" y="1286"/>
                  </a:lnTo>
                  <a:lnTo>
                    <a:pt x="823" y="1266"/>
                  </a:lnTo>
                  <a:lnTo>
                    <a:pt x="878" y="1241"/>
                  </a:lnTo>
                  <a:lnTo>
                    <a:pt x="932" y="1216"/>
                  </a:lnTo>
                  <a:lnTo>
                    <a:pt x="982" y="1181"/>
                  </a:lnTo>
                  <a:lnTo>
                    <a:pt x="1027" y="1141"/>
                  </a:lnTo>
                  <a:lnTo>
                    <a:pt x="1072" y="1097"/>
                  </a:lnTo>
                  <a:lnTo>
                    <a:pt x="1112" y="1052"/>
                  </a:lnTo>
                  <a:lnTo>
                    <a:pt x="1147" y="1002"/>
                  </a:lnTo>
                  <a:lnTo>
                    <a:pt x="1177" y="947"/>
                  </a:lnTo>
                  <a:lnTo>
                    <a:pt x="1202" y="887"/>
                  </a:lnTo>
                  <a:lnTo>
                    <a:pt x="1222" y="828"/>
                  </a:lnTo>
                  <a:lnTo>
                    <a:pt x="1236" y="763"/>
                  </a:lnTo>
                  <a:lnTo>
                    <a:pt x="1241" y="698"/>
                  </a:lnTo>
                  <a:lnTo>
                    <a:pt x="1246" y="633"/>
                  </a:lnTo>
                  <a:lnTo>
                    <a:pt x="1246" y="633"/>
                  </a:lnTo>
                  <a:lnTo>
                    <a:pt x="1241" y="568"/>
                  </a:lnTo>
                  <a:lnTo>
                    <a:pt x="1231" y="504"/>
                  </a:lnTo>
                  <a:lnTo>
                    <a:pt x="1212" y="439"/>
                  </a:lnTo>
                  <a:lnTo>
                    <a:pt x="1192" y="379"/>
                  </a:lnTo>
                  <a:lnTo>
                    <a:pt x="1162" y="324"/>
                  </a:lnTo>
                  <a:lnTo>
                    <a:pt x="1132" y="269"/>
                  </a:lnTo>
                  <a:lnTo>
                    <a:pt x="1092" y="225"/>
                  </a:lnTo>
                  <a:lnTo>
                    <a:pt x="1052" y="180"/>
                  </a:lnTo>
                  <a:lnTo>
                    <a:pt x="1007" y="135"/>
                  </a:lnTo>
                  <a:lnTo>
                    <a:pt x="957" y="100"/>
                  </a:lnTo>
                  <a:lnTo>
                    <a:pt x="908" y="70"/>
                  </a:lnTo>
                  <a:lnTo>
                    <a:pt x="853" y="45"/>
                  </a:lnTo>
                  <a:lnTo>
                    <a:pt x="793" y="20"/>
                  </a:lnTo>
                  <a:lnTo>
                    <a:pt x="733" y="10"/>
                  </a:lnTo>
                  <a:lnTo>
                    <a:pt x="673" y="0"/>
                  </a:lnTo>
                  <a:lnTo>
                    <a:pt x="608" y="0"/>
                  </a:lnTo>
                  <a:lnTo>
                    <a:pt x="608" y="0"/>
                  </a:lnTo>
                  <a:close/>
                </a:path>
              </a:pathLst>
            </a:custGeom>
            <a:solidFill>
              <a:srgbClr val="FFD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1" name="Freeform 34"/>
            <p:cNvSpPr>
              <a:spLocks/>
            </p:cNvSpPr>
            <p:nvPr/>
          </p:nvSpPr>
          <p:spPr bwMode="auto">
            <a:xfrm>
              <a:off x="6497638" y="2168525"/>
              <a:ext cx="1914525" cy="2001837"/>
            </a:xfrm>
            <a:custGeom>
              <a:avLst/>
              <a:gdLst>
                <a:gd name="T0" fmla="*/ 588 w 1206"/>
                <a:gd name="T1" fmla="*/ 0 h 1261"/>
                <a:gd name="T2" fmla="*/ 464 w 1206"/>
                <a:gd name="T3" fmla="*/ 20 h 1261"/>
                <a:gd name="T4" fmla="*/ 354 w 1206"/>
                <a:gd name="T5" fmla="*/ 60 h 1261"/>
                <a:gd name="T6" fmla="*/ 255 w 1206"/>
                <a:gd name="T7" fmla="*/ 120 h 1261"/>
                <a:gd name="T8" fmla="*/ 165 w 1206"/>
                <a:gd name="T9" fmla="*/ 200 h 1261"/>
                <a:gd name="T10" fmla="*/ 95 w 1206"/>
                <a:gd name="T11" fmla="*/ 294 h 1261"/>
                <a:gd name="T12" fmla="*/ 40 w 1206"/>
                <a:gd name="T13" fmla="*/ 404 h 1261"/>
                <a:gd name="T14" fmla="*/ 10 w 1206"/>
                <a:gd name="T15" fmla="*/ 524 h 1261"/>
                <a:gd name="T16" fmla="*/ 0 w 1206"/>
                <a:gd name="T17" fmla="*/ 653 h 1261"/>
                <a:gd name="T18" fmla="*/ 5 w 1206"/>
                <a:gd name="T19" fmla="*/ 713 h 1261"/>
                <a:gd name="T20" fmla="*/ 30 w 1206"/>
                <a:gd name="T21" fmla="*/ 837 h 1261"/>
                <a:gd name="T22" fmla="*/ 80 w 1206"/>
                <a:gd name="T23" fmla="*/ 947 h 1261"/>
                <a:gd name="T24" fmla="*/ 150 w 1206"/>
                <a:gd name="T25" fmla="*/ 1047 h 1261"/>
                <a:gd name="T26" fmla="*/ 235 w 1206"/>
                <a:gd name="T27" fmla="*/ 1127 h 1261"/>
                <a:gd name="T28" fmla="*/ 329 w 1206"/>
                <a:gd name="T29" fmla="*/ 1191 h 1261"/>
                <a:gd name="T30" fmla="*/ 439 w 1206"/>
                <a:gd name="T31" fmla="*/ 1236 h 1261"/>
                <a:gd name="T32" fmla="*/ 559 w 1206"/>
                <a:gd name="T33" fmla="*/ 1261 h 1261"/>
                <a:gd name="T34" fmla="*/ 618 w 1206"/>
                <a:gd name="T35" fmla="*/ 1261 h 1261"/>
                <a:gd name="T36" fmla="*/ 743 w 1206"/>
                <a:gd name="T37" fmla="*/ 1241 h 1261"/>
                <a:gd name="T38" fmla="*/ 853 w 1206"/>
                <a:gd name="T39" fmla="*/ 1201 h 1261"/>
                <a:gd name="T40" fmla="*/ 952 w 1206"/>
                <a:gd name="T41" fmla="*/ 1141 h 1261"/>
                <a:gd name="T42" fmla="*/ 1042 w 1206"/>
                <a:gd name="T43" fmla="*/ 1062 h 1261"/>
                <a:gd name="T44" fmla="*/ 1112 w 1206"/>
                <a:gd name="T45" fmla="*/ 967 h 1261"/>
                <a:gd name="T46" fmla="*/ 1167 w 1206"/>
                <a:gd name="T47" fmla="*/ 857 h 1261"/>
                <a:gd name="T48" fmla="*/ 1197 w 1206"/>
                <a:gd name="T49" fmla="*/ 738 h 1261"/>
                <a:gd name="T50" fmla="*/ 1206 w 1206"/>
                <a:gd name="T51" fmla="*/ 613 h 1261"/>
                <a:gd name="T52" fmla="*/ 1202 w 1206"/>
                <a:gd name="T53" fmla="*/ 548 h 1261"/>
                <a:gd name="T54" fmla="*/ 1177 w 1206"/>
                <a:gd name="T55" fmla="*/ 424 h 1261"/>
                <a:gd name="T56" fmla="*/ 1127 w 1206"/>
                <a:gd name="T57" fmla="*/ 314 h 1261"/>
                <a:gd name="T58" fmla="*/ 1057 w 1206"/>
                <a:gd name="T59" fmla="*/ 215 h 1261"/>
                <a:gd name="T60" fmla="*/ 972 w 1206"/>
                <a:gd name="T61" fmla="*/ 135 h 1261"/>
                <a:gd name="T62" fmla="*/ 878 w 1206"/>
                <a:gd name="T63" fmla="*/ 70 h 1261"/>
                <a:gd name="T64" fmla="*/ 768 w 1206"/>
                <a:gd name="T65" fmla="*/ 25 h 1261"/>
                <a:gd name="T66" fmla="*/ 648 w 1206"/>
                <a:gd name="T67" fmla="*/ 0 h 1261"/>
                <a:gd name="T68" fmla="*/ 588 w 1206"/>
                <a:gd name="T69" fmla="*/ 0 h 1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06" h="1261">
                  <a:moveTo>
                    <a:pt x="588" y="0"/>
                  </a:moveTo>
                  <a:lnTo>
                    <a:pt x="588" y="0"/>
                  </a:lnTo>
                  <a:lnTo>
                    <a:pt x="524" y="5"/>
                  </a:lnTo>
                  <a:lnTo>
                    <a:pt x="464" y="20"/>
                  </a:lnTo>
                  <a:lnTo>
                    <a:pt x="409" y="35"/>
                  </a:lnTo>
                  <a:lnTo>
                    <a:pt x="354" y="60"/>
                  </a:lnTo>
                  <a:lnTo>
                    <a:pt x="299" y="85"/>
                  </a:lnTo>
                  <a:lnTo>
                    <a:pt x="255" y="120"/>
                  </a:lnTo>
                  <a:lnTo>
                    <a:pt x="205" y="160"/>
                  </a:lnTo>
                  <a:lnTo>
                    <a:pt x="165" y="200"/>
                  </a:lnTo>
                  <a:lnTo>
                    <a:pt x="125" y="244"/>
                  </a:lnTo>
                  <a:lnTo>
                    <a:pt x="95" y="294"/>
                  </a:lnTo>
                  <a:lnTo>
                    <a:pt x="65" y="349"/>
                  </a:lnTo>
                  <a:lnTo>
                    <a:pt x="40" y="404"/>
                  </a:lnTo>
                  <a:lnTo>
                    <a:pt x="20" y="464"/>
                  </a:lnTo>
                  <a:lnTo>
                    <a:pt x="10" y="524"/>
                  </a:lnTo>
                  <a:lnTo>
                    <a:pt x="0" y="588"/>
                  </a:lnTo>
                  <a:lnTo>
                    <a:pt x="0" y="653"/>
                  </a:lnTo>
                  <a:lnTo>
                    <a:pt x="0" y="653"/>
                  </a:lnTo>
                  <a:lnTo>
                    <a:pt x="5" y="713"/>
                  </a:lnTo>
                  <a:lnTo>
                    <a:pt x="15" y="778"/>
                  </a:lnTo>
                  <a:lnTo>
                    <a:pt x="30" y="837"/>
                  </a:lnTo>
                  <a:lnTo>
                    <a:pt x="55" y="892"/>
                  </a:lnTo>
                  <a:lnTo>
                    <a:pt x="80" y="947"/>
                  </a:lnTo>
                  <a:lnTo>
                    <a:pt x="115" y="997"/>
                  </a:lnTo>
                  <a:lnTo>
                    <a:pt x="150" y="1047"/>
                  </a:lnTo>
                  <a:lnTo>
                    <a:pt x="190" y="1092"/>
                  </a:lnTo>
                  <a:lnTo>
                    <a:pt x="235" y="1127"/>
                  </a:lnTo>
                  <a:lnTo>
                    <a:pt x="279" y="1161"/>
                  </a:lnTo>
                  <a:lnTo>
                    <a:pt x="329" y="1191"/>
                  </a:lnTo>
                  <a:lnTo>
                    <a:pt x="384" y="1216"/>
                  </a:lnTo>
                  <a:lnTo>
                    <a:pt x="439" y="1236"/>
                  </a:lnTo>
                  <a:lnTo>
                    <a:pt x="499" y="1251"/>
                  </a:lnTo>
                  <a:lnTo>
                    <a:pt x="559" y="1261"/>
                  </a:lnTo>
                  <a:lnTo>
                    <a:pt x="618" y="1261"/>
                  </a:lnTo>
                  <a:lnTo>
                    <a:pt x="618" y="1261"/>
                  </a:lnTo>
                  <a:lnTo>
                    <a:pt x="683" y="1256"/>
                  </a:lnTo>
                  <a:lnTo>
                    <a:pt x="743" y="1241"/>
                  </a:lnTo>
                  <a:lnTo>
                    <a:pt x="798" y="1226"/>
                  </a:lnTo>
                  <a:lnTo>
                    <a:pt x="853" y="1201"/>
                  </a:lnTo>
                  <a:lnTo>
                    <a:pt x="907" y="1176"/>
                  </a:lnTo>
                  <a:lnTo>
                    <a:pt x="952" y="1141"/>
                  </a:lnTo>
                  <a:lnTo>
                    <a:pt x="1002" y="1102"/>
                  </a:lnTo>
                  <a:lnTo>
                    <a:pt x="1042" y="1062"/>
                  </a:lnTo>
                  <a:lnTo>
                    <a:pt x="1082" y="1017"/>
                  </a:lnTo>
                  <a:lnTo>
                    <a:pt x="1112" y="967"/>
                  </a:lnTo>
                  <a:lnTo>
                    <a:pt x="1142" y="912"/>
                  </a:lnTo>
                  <a:lnTo>
                    <a:pt x="1167" y="857"/>
                  </a:lnTo>
                  <a:lnTo>
                    <a:pt x="1187" y="798"/>
                  </a:lnTo>
                  <a:lnTo>
                    <a:pt x="1197" y="738"/>
                  </a:lnTo>
                  <a:lnTo>
                    <a:pt x="1206" y="673"/>
                  </a:lnTo>
                  <a:lnTo>
                    <a:pt x="1206" y="613"/>
                  </a:lnTo>
                  <a:lnTo>
                    <a:pt x="1206" y="613"/>
                  </a:lnTo>
                  <a:lnTo>
                    <a:pt x="1202" y="548"/>
                  </a:lnTo>
                  <a:lnTo>
                    <a:pt x="1192" y="484"/>
                  </a:lnTo>
                  <a:lnTo>
                    <a:pt x="1177" y="424"/>
                  </a:lnTo>
                  <a:lnTo>
                    <a:pt x="1152" y="369"/>
                  </a:lnTo>
                  <a:lnTo>
                    <a:pt x="1127" y="314"/>
                  </a:lnTo>
                  <a:lnTo>
                    <a:pt x="1092" y="264"/>
                  </a:lnTo>
                  <a:lnTo>
                    <a:pt x="1057" y="215"/>
                  </a:lnTo>
                  <a:lnTo>
                    <a:pt x="1017" y="170"/>
                  </a:lnTo>
                  <a:lnTo>
                    <a:pt x="972" y="135"/>
                  </a:lnTo>
                  <a:lnTo>
                    <a:pt x="927" y="100"/>
                  </a:lnTo>
                  <a:lnTo>
                    <a:pt x="878" y="70"/>
                  </a:lnTo>
                  <a:lnTo>
                    <a:pt x="823" y="45"/>
                  </a:lnTo>
                  <a:lnTo>
                    <a:pt x="768" y="25"/>
                  </a:lnTo>
                  <a:lnTo>
                    <a:pt x="708" y="10"/>
                  </a:lnTo>
                  <a:lnTo>
                    <a:pt x="648" y="0"/>
                  </a:lnTo>
                  <a:lnTo>
                    <a:pt x="588" y="0"/>
                  </a:lnTo>
                  <a:lnTo>
                    <a:pt x="588" y="0"/>
                  </a:lnTo>
                  <a:close/>
                </a:path>
              </a:pathLst>
            </a:custGeom>
            <a:solidFill>
              <a:srgbClr val="FFE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528" name="Freeform 35"/>
            <p:cNvSpPr>
              <a:spLocks/>
            </p:cNvSpPr>
            <p:nvPr/>
          </p:nvSpPr>
          <p:spPr bwMode="auto">
            <a:xfrm>
              <a:off x="6537325" y="2192338"/>
              <a:ext cx="1852613" cy="1930400"/>
            </a:xfrm>
            <a:custGeom>
              <a:avLst/>
              <a:gdLst>
                <a:gd name="T0" fmla="*/ 563 w 1167"/>
                <a:gd name="T1" fmla="*/ 0 h 1216"/>
                <a:gd name="T2" fmla="*/ 449 w 1167"/>
                <a:gd name="T3" fmla="*/ 15 h 1216"/>
                <a:gd name="T4" fmla="*/ 339 w 1167"/>
                <a:gd name="T5" fmla="*/ 55 h 1216"/>
                <a:gd name="T6" fmla="*/ 239 w 1167"/>
                <a:gd name="T7" fmla="*/ 115 h 1216"/>
                <a:gd name="T8" fmla="*/ 155 w 1167"/>
                <a:gd name="T9" fmla="*/ 195 h 1216"/>
                <a:gd name="T10" fmla="*/ 90 w 1167"/>
                <a:gd name="T11" fmla="*/ 284 h 1216"/>
                <a:gd name="T12" fmla="*/ 35 w 1167"/>
                <a:gd name="T13" fmla="*/ 394 h 1216"/>
                <a:gd name="T14" fmla="*/ 5 w 1167"/>
                <a:gd name="T15" fmla="*/ 509 h 1216"/>
                <a:gd name="T16" fmla="*/ 0 w 1167"/>
                <a:gd name="T17" fmla="*/ 628 h 1216"/>
                <a:gd name="T18" fmla="*/ 5 w 1167"/>
                <a:gd name="T19" fmla="*/ 693 h 1216"/>
                <a:gd name="T20" fmla="*/ 30 w 1167"/>
                <a:gd name="T21" fmla="*/ 808 h 1216"/>
                <a:gd name="T22" fmla="*/ 80 w 1167"/>
                <a:gd name="T23" fmla="*/ 917 h 1216"/>
                <a:gd name="T24" fmla="*/ 145 w 1167"/>
                <a:gd name="T25" fmla="*/ 1012 h 1216"/>
                <a:gd name="T26" fmla="*/ 230 w 1167"/>
                <a:gd name="T27" fmla="*/ 1092 h 1216"/>
                <a:gd name="T28" fmla="*/ 324 w 1167"/>
                <a:gd name="T29" fmla="*/ 1151 h 1216"/>
                <a:gd name="T30" fmla="*/ 429 w 1167"/>
                <a:gd name="T31" fmla="*/ 1191 h 1216"/>
                <a:gd name="T32" fmla="*/ 544 w 1167"/>
                <a:gd name="T33" fmla="*/ 1211 h 1216"/>
                <a:gd name="T34" fmla="*/ 603 w 1167"/>
                <a:gd name="T35" fmla="*/ 1216 h 1216"/>
                <a:gd name="T36" fmla="*/ 723 w 1167"/>
                <a:gd name="T37" fmla="*/ 1196 h 1216"/>
                <a:gd name="T38" fmla="*/ 828 w 1167"/>
                <a:gd name="T39" fmla="*/ 1156 h 1216"/>
                <a:gd name="T40" fmla="*/ 927 w 1167"/>
                <a:gd name="T41" fmla="*/ 1097 h 1216"/>
                <a:gd name="T42" fmla="*/ 1012 w 1167"/>
                <a:gd name="T43" fmla="*/ 1022 h 1216"/>
                <a:gd name="T44" fmla="*/ 1082 w 1167"/>
                <a:gd name="T45" fmla="*/ 927 h 1216"/>
                <a:gd name="T46" fmla="*/ 1132 w 1167"/>
                <a:gd name="T47" fmla="*/ 822 h 1216"/>
                <a:gd name="T48" fmla="*/ 1162 w 1167"/>
                <a:gd name="T49" fmla="*/ 708 h 1216"/>
                <a:gd name="T50" fmla="*/ 1167 w 1167"/>
                <a:gd name="T51" fmla="*/ 583 h 1216"/>
                <a:gd name="T52" fmla="*/ 1162 w 1167"/>
                <a:gd name="T53" fmla="*/ 523 h 1216"/>
                <a:gd name="T54" fmla="*/ 1137 w 1167"/>
                <a:gd name="T55" fmla="*/ 404 h 1216"/>
                <a:gd name="T56" fmla="*/ 1087 w 1167"/>
                <a:gd name="T57" fmla="*/ 299 h 1216"/>
                <a:gd name="T58" fmla="*/ 1022 w 1167"/>
                <a:gd name="T59" fmla="*/ 205 h 1216"/>
                <a:gd name="T60" fmla="*/ 942 w 1167"/>
                <a:gd name="T61" fmla="*/ 125 h 1216"/>
                <a:gd name="T62" fmla="*/ 848 w 1167"/>
                <a:gd name="T63" fmla="*/ 60 h 1216"/>
                <a:gd name="T64" fmla="*/ 738 w 1167"/>
                <a:gd name="T65" fmla="*/ 20 h 1216"/>
                <a:gd name="T66" fmla="*/ 623 w 1167"/>
                <a:gd name="T67" fmla="*/ 0 h 1216"/>
                <a:gd name="T68" fmla="*/ 563 w 1167"/>
                <a:gd name="T69" fmla="*/ 0 h 1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7" h="1216">
                  <a:moveTo>
                    <a:pt x="563" y="0"/>
                  </a:moveTo>
                  <a:lnTo>
                    <a:pt x="563" y="0"/>
                  </a:lnTo>
                  <a:lnTo>
                    <a:pt x="504" y="5"/>
                  </a:lnTo>
                  <a:lnTo>
                    <a:pt x="449" y="15"/>
                  </a:lnTo>
                  <a:lnTo>
                    <a:pt x="389" y="35"/>
                  </a:lnTo>
                  <a:lnTo>
                    <a:pt x="339" y="55"/>
                  </a:lnTo>
                  <a:lnTo>
                    <a:pt x="289" y="85"/>
                  </a:lnTo>
                  <a:lnTo>
                    <a:pt x="239" y="115"/>
                  </a:lnTo>
                  <a:lnTo>
                    <a:pt x="195" y="155"/>
                  </a:lnTo>
                  <a:lnTo>
                    <a:pt x="155" y="195"/>
                  </a:lnTo>
                  <a:lnTo>
                    <a:pt x="120" y="239"/>
                  </a:lnTo>
                  <a:lnTo>
                    <a:pt x="90" y="284"/>
                  </a:lnTo>
                  <a:lnTo>
                    <a:pt x="60" y="339"/>
                  </a:lnTo>
                  <a:lnTo>
                    <a:pt x="35" y="394"/>
                  </a:lnTo>
                  <a:lnTo>
                    <a:pt x="20" y="449"/>
                  </a:lnTo>
                  <a:lnTo>
                    <a:pt x="5" y="509"/>
                  </a:lnTo>
                  <a:lnTo>
                    <a:pt x="0" y="568"/>
                  </a:lnTo>
                  <a:lnTo>
                    <a:pt x="0" y="628"/>
                  </a:lnTo>
                  <a:lnTo>
                    <a:pt x="0" y="628"/>
                  </a:lnTo>
                  <a:lnTo>
                    <a:pt x="5" y="693"/>
                  </a:lnTo>
                  <a:lnTo>
                    <a:pt x="15" y="753"/>
                  </a:lnTo>
                  <a:lnTo>
                    <a:pt x="30" y="808"/>
                  </a:lnTo>
                  <a:lnTo>
                    <a:pt x="50" y="862"/>
                  </a:lnTo>
                  <a:lnTo>
                    <a:pt x="80" y="917"/>
                  </a:lnTo>
                  <a:lnTo>
                    <a:pt x="110" y="967"/>
                  </a:lnTo>
                  <a:lnTo>
                    <a:pt x="145" y="1012"/>
                  </a:lnTo>
                  <a:lnTo>
                    <a:pt x="185" y="1052"/>
                  </a:lnTo>
                  <a:lnTo>
                    <a:pt x="230" y="1092"/>
                  </a:lnTo>
                  <a:lnTo>
                    <a:pt x="274" y="1121"/>
                  </a:lnTo>
                  <a:lnTo>
                    <a:pt x="324" y="1151"/>
                  </a:lnTo>
                  <a:lnTo>
                    <a:pt x="374" y="1176"/>
                  </a:lnTo>
                  <a:lnTo>
                    <a:pt x="429" y="1191"/>
                  </a:lnTo>
                  <a:lnTo>
                    <a:pt x="484" y="1206"/>
                  </a:lnTo>
                  <a:lnTo>
                    <a:pt x="544" y="1211"/>
                  </a:lnTo>
                  <a:lnTo>
                    <a:pt x="603" y="1216"/>
                  </a:lnTo>
                  <a:lnTo>
                    <a:pt x="603" y="1216"/>
                  </a:lnTo>
                  <a:lnTo>
                    <a:pt x="663" y="1211"/>
                  </a:lnTo>
                  <a:lnTo>
                    <a:pt x="723" y="1196"/>
                  </a:lnTo>
                  <a:lnTo>
                    <a:pt x="778" y="1181"/>
                  </a:lnTo>
                  <a:lnTo>
                    <a:pt x="828" y="1156"/>
                  </a:lnTo>
                  <a:lnTo>
                    <a:pt x="877" y="1131"/>
                  </a:lnTo>
                  <a:lnTo>
                    <a:pt x="927" y="1097"/>
                  </a:lnTo>
                  <a:lnTo>
                    <a:pt x="972" y="1062"/>
                  </a:lnTo>
                  <a:lnTo>
                    <a:pt x="1012" y="1022"/>
                  </a:lnTo>
                  <a:lnTo>
                    <a:pt x="1047" y="977"/>
                  </a:lnTo>
                  <a:lnTo>
                    <a:pt x="1082" y="927"/>
                  </a:lnTo>
                  <a:lnTo>
                    <a:pt x="1107" y="877"/>
                  </a:lnTo>
                  <a:lnTo>
                    <a:pt x="1132" y="822"/>
                  </a:lnTo>
                  <a:lnTo>
                    <a:pt x="1147" y="768"/>
                  </a:lnTo>
                  <a:lnTo>
                    <a:pt x="1162" y="708"/>
                  </a:lnTo>
                  <a:lnTo>
                    <a:pt x="1167" y="648"/>
                  </a:lnTo>
                  <a:lnTo>
                    <a:pt x="1167" y="583"/>
                  </a:lnTo>
                  <a:lnTo>
                    <a:pt x="1167" y="583"/>
                  </a:lnTo>
                  <a:lnTo>
                    <a:pt x="1162" y="523"/>
                  </a:lnTo>
                  <a:lnTo>
                    <a:pt x="1152" y="464"/>
                  </a:lnTo>
                  <a:lnTo>
                    <a:pt x="1137" y="404"/>
                  </a:lnTo>
                  <a:lnTo>
                    <a:pt x="1117" y="349"/>
                  </a:lnTo>
                  <a:lnTo>
                    <a:pt x="1087" y="299"/>
                  </a:lnTo>
                  <a:lnTo>
                    <a:pt x="1057" y="249"/>
                  </a:lnTo>
                  <a:lnTo>
                    <a:pt x="1022" y="205"/>
                  </a:lnTo>
                  <a:lnTo>
                    <a:pt x="982" y="160"/>
                  </a:lnTo>
                  <a:lnTo>
                    <a:pt x="942" y="125"/>
                  </a:lnTo>
                  <a:lnTo>
                    <a:pt x="892" y="90"/>
                  </a:lnTo>
                  <a:lnTo>
                    <a:pt x="848" y="60"/>
                  </a:lnTo>
                  <a:lnTo>
                    <a:pt x="793" y="40"/>
                  </a:lnTo>
                  <a:lnTo>
                    <a:pt x="738" y="20"/>
                  </a:lnTo>
                  <a:lnTo>
                    <a:pt x="683" y="5"/>
                  </a:lnTo>
                  <a:lnTo>
                    <a:pt x="623" y="0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FFE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529" name="Freeform 36"/>
            <p:cNvSpPr>
              <a:spLocks/>
            </p:cNvSpPr>
            <p:nvPr/>
          </p:nvSpPr>
          <p:spPr bwMode="auto">
            <a:xfrm>
              <a:off x="6569075" y="2208213"/>
              <a:ext cx="1804988" cy="1858962"/>
            </a:xfrm>
            <a:custGeom>
              <a:avLst/>
              <a:gdLst>
                <a:gd name="T0" fmla="*/ 548 w 1137"/>
                <a:gd name="T1" fmla="*/ 0 h 1171"/>
                <a:gd name="T2" fmla="*/ 434 w 1137"/>
                <a:gd name="T3" fmla="*/ 20 h 1171"/>
                <a:gd name="T4" fmla="*/ 329 w 1137"/>
                <a:gd name="T5" fmla="*/ 60 h 1171"/>
                <a:gd name="T6" fmla="*/ 234 w 1137"/>
                <a:gd name="T7" fmla="*/ 115 h 1171"/>
                <a:gd name="T8" fmla="*/ 155 w 1137"/>
                <a:gd name="T9" fmla="*/ 190 h 1171"/>
                <a:gd name="T10" fmla="*/ 85 w 1137"/>
                <a:gd name="T11" fmla="*/ 279 h 1171"/>
                <a:gd name="T12" fmla="*/ 40 w 1137"/>
                <a:gd name="T13" fmla="*/ 384 h 1171"/>
                <a:gd name="T14" fmla="*/ 10 w 1137"/>
                <a:gd name="T15" fmla="*/ 494 h 1171"/>
                <a:gd name="T16" fmla="*/ 0 w 1137"/>
                <a:gd name="T17" fmla="*/ 613 h 1171"/>
                <a:gd name="T18" fmla="*/ 5 w 1137"/>
                <a:gd name="T19" fmla="*/ 673 h 1171"/>
                <a:gd name="T20" fmla="*/ 35 w 1137"/>
                <a:gd name="T21" fmla="*/ 788 h 1171"/>
                <a:gd name="T22" fmla="*/ 80 w 1137"/>
                <a:gd name="T23" fmla="*/ 887 h 1171"/>
                <a:gd name="T24" fmla="*/ 145 w 1137"/>
                <a:gd name="T25" fmla="*/ 982 h 1171"/>
                <a:gd name="T26" fmla="*/ 224 w 1137"/>
                <a:gd name="T27" fmla="*/ 1057 h 1171"/>
                <a:gd name="T28" fmla="*/ 319 w 1137"/>
                <a:gd name="T29" fmla="*/ 1116 h 1171"/>
                <a:gd name="T30" fmla="*/ 424 w 1137"/>
                <a:gd name="T31" fmla="*/ 1156 h 1171"/>
                <a:gd name="T32" fmla="*/ 533 w 1137"/>
                <a:gd name="T33" fmla="*/ 1171 h 1171"/>
                <a:gd name="T34" fmla="*/ 593 w 1137"/>
                <a:gd name="T35" fmla="*/ 1171 h 1171"/>
                <a:gd name="T36" fmla="*/ 703 w 1137"/>
                <a:gd name="T37" fmla="*/ 1156 h 1171"/>
                <a:gd name="T38" fmla="*/ 808 w 1137"/>
                <a:gd name="T39" fmla="*/ 1116 h 1171"/>
                <a:gd name="T40" fmla="*/ 902 w 1137"/>
                <a:gd name="T41" fmla="*/ 1057 h 1171"/>
                <a:gd name="T42" fmla="*/ 987 w 1137"/>
                <a:gd name="T43" fmla="*/ 982 h 1171"/>
                <a:gd name="T44" fmla="*/ 1052 w 1137"/>
                <a:gd name="T45" fmla="*/ 892 h 1171"/>
                <a:gd name="T46" fmla="*/ 1102 w 1137"/>
                <a:gd name="T47" fmla="*/ 793 h 1171"/>
                <a:gd name="T48" fmla="*/ 1127 w 1137"/>
                <a:gd name="T49" fmla="*/ 678 h 1171"/>
                <a:gd name="T50" fmla="*/ 1137 w 1137"/>
                <a:gd name="T51" fmla="*/ 563 h 1171"/>
                <a:gd name="T52" fmla="*/ 1132 w 1137"/>
                <a:gd name="T53" fmla="*/ 504 h 1171"/>
                <a:gd name="T54" fmla="*/ 1102 w 1137"/>
                <a:gd name="T55" fmla="*/ 389 h 1171"/>
                <a:gd name="T56" fmla="*/ 1057 w 1137"/>
                <a:gd name="T57" fmla="*/ 284 h 1171"/>
                <a:gd name="T58" fmla="*/ 992 w 1137"/>
                <a:gd name="T59" fmla="*/ 195 h 1171"/>
                <a:gd name="T60" fmla="*/ 912 w 1137"/>
                <a:gd name="T61" fmla="*/ 120 h 1171"/>
                <a:gd name="T62" fmla="*/ 818 w 1137"/>
                <a:gd name="T63" fmla="*/ 60 h 1171"/>
                <a:gd name="T64" fmla="*/ 718 w 1137"/>
                <a:gd name="T65" fmla="*/ 20 h 1171"/>
                <a:gd name="T66" fmla="*/ 603 w 1137"/>
                <a:gd name="T67" fmla="*/ 0 h 1171"/>
                <a:gd name="T68" fmla="*/ 548 w 1137"/>
                <a:gd name="T69" fmla="*/ 0 h 1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37" h="1171">
                  <a:moveTo>
                    <a:pt x="548" y="0"/>
                  </a:moveTo>
                  <a:lnTo>
                    <a:pt x="548" y="0"/>
                  </a:lnTo>
                  <a:lnTo>
                    <a:pt x="489" y="5"/>
                  </a:lnTo>
                  <a:lnTo>
                    <a:pt x="434" y="20"/>
                  </a:lnTo>
                  <a:lnTo>
                    <a:pt x="379" y="35"/>
                  </a:lnTo>
                  <a:lnTo>
                    <a:pt x="329" y="60"/>
                  </a:lnTo>
                  <a:lnTo>
                    <a:pt x="279" y="85"/>
                  </a:lnTo>
                  <a:lnTo>
                    <a:pt x="234" y="115"/>
                  </a:lnTo>
                  <a:lnTo>
                    <a:pt x="190" y="155"/>
                  </a:lnTo>
                  <a:lnTo>
                    <a:pt x="155" y="190"/>
                  </a:lnTo>
                  <a:lnTo>
                    <a:pt x="120" y="234"/>
                  </a:lnTo>
                  <a:lnTo>
                    <a:pt x="85" y="279"/>
                  </a:lnTo>
                  <a:lnTo>
                    <a:pt x="60" y="329"/>
                  </a:lnTo>
                  <a:lnTo>
                    <a:pt x="40" y="384"/>
                  </a:lnTo>
                  <a:lnTo>
                    <a:pt x="20" y="439"/>
                  </a:lnTo>
                  <a:lnTo>
                    <a:pt x="10" y="494"/>
                  </a:lnTo>
                  <a:lnTo>
                    <a:pt x="5" y="553"/>
                  </a:lnTo>
                  <a:lnTo>
                    <a:pt x="0" y="613"/>
                  </a:lnTo>
                  <a:lnTo>
                    <a:pt x="0" y="613"/>
                  </a:lnTo>
                  <a:lnTo>
                    <a:pt x="5" y="673"/>
                  </a:lnTo>
                  <a:lnTo>
                    <a:pt x="20" y="733"/>
                  </a:lnTo>
                  <a:lnTo>
                    <a:pt x="35" y="788"/>
                  </a:lnTo>
                  <a:lnTo>
                    <a:pt x="55" y="837"/>
                  </a:lnTo>
                  <a:lnTo>
                    <a:pt x="80" y="887"/>
                  </a:lnTo>
                  <a:lnTo>
                    <a:pt x="110" y="937"/>
                  </a:lnTo>
                  <a:lnTo>
                    <a:pt x="145" y="982"/>
                  </a:lnTo>
                  <a:lnTo>
                    <a:pt x="185" y="1022"/>
                  </a:lnTo>
                  <a:lnTo>
                    <a:pt x="224" y="1057"/>
                  </a:lnTo>
                  <a:lnTo>
                    <a:pt x="269" y="1087"/>
                  </a:lnTo>
                  <a:lnTo>
                    <a:pt x="319" y="1116"/>
                  </a:lnTo>
                  <a:lnTo>
                    <a:pt x="369" y="1136"/>
                  </a:lnTo>
                  <a:lnTo>
                    <a:pt x="424" y="1156"/>
                  </a:lnTo>
                  <a:lnTo>
                    <a:pt x="479" y="1166"/>
                  </a:lnTo>
                  <a:lnTo>
                    <a:pt x="533" y="1171"/>
                  </a:lnTo>
                  <a:lnTo>
                    <a:pt x="593" y="1171"/>
                  </a:lnTo>
                  <a:lnTo>
                    <a:pt x="593" y="1171"/>
                  </a:lnTo>
                  <a:lnTo>
                    <a:pt x="648" y="1166"/>
                  </a:lnTo>
                  <a:lnTo>
                    <a:pt x="703" y="1156"/>
                  </a:lnTo>
                  <a:lnTo>
                    <a:pt x="758" y="1141"/>
                  </a:lnTo>
                  <a:lnTo>
                    <a:pt x="808" y="1116"/>
                  </a:lnTo>
                  <a:lnTo>
                    <a:pt x="857" y="1092"/>
                  </a:lnTo>
                  <a:lnTo>
                    <a:pt x="902" y="1057"/>
                  </a:lnTo>
                  <a:lnTo>
                    <a:pt x="947" y="1022"/>
                  </a:lnTo>
                  <a:lnTo>
                    <a:pt x="987" y="982"/>
                  </a:lnTo>
                  <a:lnTo>
                    <a:pt x="1022" y="942"/>
                  </a:lnTo>
                  <a:lnTo>
                    <a:pt x="1052" y="892"/>
                  </a:lnTo>
                  <a:lnTo>
                    <a:pt x="1077" y="842"/>
                  </a:lnTo>
                  <a:lnTo>
                    <a:pt x="1102" y="793"/>
                  </a:lnTo>
                  <a:lnTo>
                    <a:pt x="1117" y="738"/>
                  </a:lnTo>
                  <a:lnTo>
                    <a:pt x="1127" y="678"/>
                  </a:lnTo>
                  <a:lnTo>
                    <a:pt x="1137" y="623"/>
                  </a:lnTo>
                  <a:lnTo>
                    <a:pt x="1137" y="563"/>
                  </a:lnTo>
                  <a:lnTo>
                    <a:pt x="1137" y="563"/>
                  </a:lnTo>
                  <a:lnTo>
                    <a:pt x="1132" y="504"/>
                  </a:lnTo>
                  <a:lnTo>
                    <a:pt x="1122" y="444"/>
                  </a:lnTo>
                  <a:lnTo>
                    <a:pt x="1102" y="389"/>
                  </a:lnTo>
                  <a:lnTo>
                    <a:pt x="1082" y="334"/>
                  </a:lnTo>
                  <a:lnTo>
                    <a:pt x="1057" y="284"/>
                  </a:lnTo>
                  <a:lnTo>
                    <a:pt x="1027" y="239"/>
                  </a:lnTo>
                  <a:lnTo>
                    <a:pt x="992" y="195"/>
                  </a:lnTo>
                  <a:lnTo>
                    <a:pt x="952" y="155"/>
                  </a:lnTo>
                  <a:lnTo>
                    <a:pt x="912" y="120"/>
                  </a:lnTo>
                  <a:lnTo>
                    <a:pt x="867" y="90"/>
                  </a:lnTo>
                  <a:lnTo>
                    <a:pt x="818" y="60"/>
                  </a:lnTo>
                  <a:lnTo>
                    <a:pt x="768" y="40"/>
                  </a:lnTo>
                  <a:lnTo>
                    <a:pt x="718" y="20"/>
                  </a:lnTo>
                  <a:lnTo>
                    <a:pt x="663" y="10"/>
                  </a:lnTo>
                  <a:lnTo>
                    <a:pt x="603" y="0"/>
                  </a:lnTo>
                  <a:lnTo>
                    <a:pt x="548" y="0"/>
                  </a:lnTo>
                  <a:lnTo>
                    <a:pt x="548" y="0"/>
                  </a:lnTo>
                  <a:close/>
                </a:path>
              </a:pathLst>
            </a:custGeom>
            <a:solidFill>
              <a:srgbClr val="FFE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534" name="Freeform 37"/>
            <p:cNvSpPr>
              <a:spLocks/>
            </p:cNvSpPr>
            <p:nvPr/>
          </p:nvSpPr>
          <p:spPr bwMode="auto">
            <a:xfrm>
              <a:off x="6608763" y="2232025"/>
              <a:ext cx="1741488" cy="1787525"/>
            </a:xfrm>
            <a:custGeom>
              <a:avLst/>
              <a:gdLst>
                <a:gd name="T0" fmla="*/ 523 w 1097"/>
                <a:gd name="T1" fmla="*/ 0 h 1126"/>
                <a:gd name="T2" fmla="*/ 414 w 1097"/>
                <a:gd name="T3" fmla="*/ 15 h 1126"/>
                <a:gd name="T4" fmla="*/ 314 w 1097"/>
                <a:gd name="T5" fmla="*/ 55 h 1126"/>
                <a:gd name="T6" fmla="*/ 224 w 1097"/>
                <a:gd name="T7" fmla="*/ 110 h 1126"/>
                <a:gd name="T8" fmla="*/ 145 w 1097"/>
                <a:gd name="T9" fmla="*/ 185 h 1126"/>
                <a:gd name="T10" fmla="*/ 80 w 1097"/>
                <a:gd name="T11" fmla="*/ 274 h 1126"/>
                <a:gd name="T12" fmla="*/ 35 w 1097"/>
                <a:gd name="T13" fmla="*/ 369 h 1126"/>
                <a:gd name="T14" fmla="*/ 5 w 1097"/>
                <a:gd name="T15" fmla="*/ 479 h 1126"/>
                <a:gd name="T16" fmla="*/ 0 w 1097"/>
                <a:gd name="T17" fmla="*/ 593 h 1126"/>
                <a:gd name="T18" fmla="*/ 5 w 1097"/>
                <a:gd name="T19" fmla="*/ 648 h 1126"/>
                <a:gd name="T20" fmla="*/ 35 w 1097"/>
                <a:gd name="T21" fmla="*/ 758 h 1126"/>
                <a:gd name="T22" fmla="*/ 80 w 1097"/>
                <a:gd name="T23" fmla="*/ 857 h 1126"/>
                <a:gd name="T24" fmla="*/ 145 w 1097"/>
                <a:gd name="T25" fmla="*/ 942 h 1126"/>
                <a:gd name="T26" fmla="*/ 219 w 1097"/>
                <a:gd name="T27" fmla="*/ 1017 h 1126"/>
                <a:gd name="T28" fmla="*/ 309 w 1097"/>
                <a:gd name="T29" fmla="*/ 1072 h 1126"/>
                <a:gd name="T30" fmla="*/ 409 w 1097"/>
                <a:gd name="T31" fmla="*/ 1111 h 1126"/>
                <a:gd name="T32" fmla="*/ 518 w 1097"/>
                <a:gd name="T33" fmla="*/ 1126 h 1126"/>
                <a:gd name="T34" fmla="*/ 573 w 1097"/>
                <a:gd name="T35" fmla="*/ 1126 h 1126"/>
                <a:gd name="T36" fmla="*/ 683 w 1097"/>
                <a:gd name="T37" fmla="*/ 1111 h 1126"/>
                <a:gd name="T38" fmla="*/ 788 w 1097"/>
                <a:gd name="T39" fmla="*/ 1072 h 1126"/>
                <a:gd name="T40" fmla="*/ 877 w 1097"/>
                <a:gd name="T41" fmla="*/ 1017 h 1126"/>
                <a:gd name="T42" fmla="*/ 952 w 1097"/>
                <a:gd name="T43" fmla="*/ 942 h 1126"/>
                <a:gd name="T44" fmla="*/ 1017 w 1097"/>
                <a:gd name="T45" fmla="*/ 852 h 1126"/>
                <a:gd name="T46" fmla="*/ 1067 w 1097"/>
                <a:gd name="T47" fmla="*/ 758 h 1126"/>
                <a:gd name="T48" fmla="*/ 1092 w 1097"/>
                <a:gd name="T49" fmla="*/ 648 h 1126"/>
                <a:gd name="T50" fmla="*/ 1097 w 1097"/>
                <a:gd name="T51" fmla="*/ 533 h 1126"/>
                <a:gd name="T52" fmla="*/ 1092 w 1097"/>
                <a:gd name="T53" fmla="*/ 479 h 1126"/>
                <a:gd name="T54" fmla="*/ 1067 w 1097"/>
                <a:gd name="T55" fmla="*/ 369 h 1126"/>
                <a:gd name="T56" fmla="*/ 1022 w 1097"/>
                <a:gd name="T57" fmla="*/ 269 h 1126"/>
                <a:gd name="T58" fmla="*/ 957 w 1097"/>
                <a:gd name="T59" fmla="*/ 185 h 1126"/>
                <a:gd name="T60" fmla="*/ 877 w 1097"/>
                <a:gd name="T61" fmla="*/ 110 h 1126"/>
                <a:gd name="T62" fmla="*/ 788 w 1097"/>
                <a:gd name="T63" fmla="*/ 55 h 1126"/>
                <a:gd name="T64" fmla="*/ 688 w 1097"/>
                <a:gd name="T65" fmla="*/ 15 h 1126"/>
                <a:gd name="T66" fmla="*/ 583 w 1097"/>
                <a:gd name="T67" fmla="*/ 0 h 1126"/>
                <a:gd name="T68" fmla="*/ 523 w 1097"/>
                <a:gd name="T69" fmla="*/ 0 h 1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97" h="1126">
                  <a:moveTo>
                    <a:pt x="523" y="0"/>
                  </a:moveTo>
                  <a:lnTo>
                    <a:pt x="523" y="0"/>
                  </a:lnTo>
                  <a:lnTo>
                    <a:pt x="469" y="5"/>
                  </a:lnTo>
                  <a:lnTo>
                    <a:pt x="414" y="15"/>
                  </a:lnTo>
                  <a:lnTo>
                    <a:pt x="364" y="35"/>
                  </a:lnTo>
                  <a:lnTo>
                    <a:pt x="314" y="55"/>
                  </a:lnTo>
                  <a:lnTo>
                    <a:pt x="269" y="80"/>
                  </a:lnTo>
                  <a:lnTo>
                    <a:pt x="224" y="110"/>
                  </a:lnTo>
                  <a:lnTo>
                    <a:pt x="185" y="145"/>
                  </a:lnTo>
                  <a:lnTo>
                    <a:pt x="145" y="185"/>
                  </a:lnTo>
                  <a:lnTo>
                    <a:pt x="110" y="229"/>
                  </a:lnTo>
                  <a:lnTo>
                    <a:pt x="80" y="274"/>
                  </a:lnTo>
                  <a:lnTo>
                    <a:pt x="55" y="319"/>
                  </a:lnTo>
                  <a:lnTo>
                    <a:pt x="35" y="369"/>
                  </a:lnTo>
                  <a:lnTo>
                    <a:pt x="20" y="424"/>
                  </a:lnTo>
                  <a:lnTo>
                    <a:pt x="5" y="479"/>
                  </a:lnTo>
                  <a:lnTo>
                    <a:pt x="0" y="533"/>
                  </a:lnTo>
                  <a:lnTo>
                    <a:pt x="0" y="593"/>
                  </a:lnTo>
                  <a:lnTo>
                    <a:pt x="0" y="593"/>
                  </a:lnTo>
                  <a:lnTo>
                    <a:pt x="5" y="648"/>
                  </a:lnTo>
                  <a:lnTo>
                    <a:pt x="15" y="703"/>
                  </a:lnTo>
                  <a:lnTo>
                    <a:pt x="35" y="758"/>
                  </a:lnTo>
                  <a:lnTo>
                    <a:pt x="55" y="807"/>
                  </a:lnTo>
                  <a:lnTo>
                    <a:pt x="80" y="857"/>
                  </a:lnTo>
                  <a:lnTo>
                    <a:pt x="110" y="902"/>
                  </a:lnTo>
                  <a:lnTo>
                    <a:pt x="145" y="942"/>
                  </a:lnTo>
                  <a:lnTo>
                    <a:pt x="180" y="982"/>
                  </a:lnTo>
                  <a:lnTo>
                    <a:pt x="219" y="1017"/>
                  </a:lnTo>
                  <a:lnTo>
                    <a:pt x="264" y="1047"/>
                  </a:lnTo>
                  <a:lnTo>
                    <a:pt x="309" y="1072"/>
                  </a:lnTo>
                  <a:lnTo>
                    <a:pt x="359" y="1091"/>
                  </a:lnTo>
                  <a:lnTo>
                    <a:pt x="409" y="1111"/>
                  </a:lnTo>
                  <a:lnTo>
                    <a:pt x="464" y="1121"/>
                  </a:lnTo>
                  <a:lnTo>
                    <a:pt x="518" y="1126"/>
                  </a:lnTo>
                  <a:lnTo>
                    <a:pt x="573" y="1126"/>
                  </a:lnTo>
                  <a:lnTo>
                    <a:pt x="573" y="1126"/>
                  </a:lnTo>
                  <a:lnTo>
                    <a:pt x="628" y="1121"/>
                  </a:lnTo>
                  <a:lnTo>
                    <a:pt x="683" y="1111"/>
                  </a:lnTo>
                  <a:lnTo>
                    <a:pt x="738" y="1091"/>
                  </a:lnTo>
                  <a:lnTo>
                    <a:pt x="788" y="1072"/>
                  </a:lnTo>
                  <a:lnTo>
                    <a:pt x="832" y="1047"/>
                  </a:lnTo>
                  <a:lnTo>
                    <a:pt x="877" y="1017"/>
                  </a:lnTo>
                  <a:lnTo>
                    <a:pt x="917" y="982"/>
                  </a:lnTo>
                  <a:lnTo>
                    <a:pt x="952" y="942"/>
                  </a:lnTo>
                  <a:lnTo>
                    <a:pt x="987" y="897"/>
                  </a:lnTo>
                  <a:lnTo>
                    <a:pt x="1017" y="852"/>
                  </a:lnTo>
                  <a:lnTo>
                    <a:pt x="1042" y="807"/>
                  </a:lnTo>
                  <a:lnTo>
                    <a:pt x="1067" y="758"/>
                  </a:lnTo>
                  <a:lnTo>
                    <a:pt x="1082" y="703"/>
                  </a:lnTo>
                  <a:lnTo>
                    <a:pt x="1092" y="648"/>
                  </a:lnTo>
                  <a:lnTo>
                    <a:pt x="1097" y="593"/>
                  </a:lnTo>
                  <a:lnTo>
                    <a:pt x="1097" y="533"/>
                  </a:lnTo>
                  <a:lnTo>
                    <a:pt x="1097" y="533"/>
                  </a:lnTo>
                  <a:lnTo>
                    <a:pt x="1092" y="479"/>
                  </a:lnTo>
                  <a:lnTo>
                    <a:pt x="1082" y="424"/>
                  </a:lnTo>
                  <a:lnTo>
                    <a:pt x="1067" y="369"/>
                  </a:lnTo>
                  <a:lnTo>
                    <a:pt x="1047" y="319"/>
                  </a:lnTo>
                  <a:lnTo>
                    <a:pt x="1022" y="269"/>
                  </a:lnTo>
                  <a:lnTo>
                    <a:pt x="992" y="224"/>
                  </a:lnTo>
                  <a:lnTo>
                    <a:pt x="957" y="185"/>
                  </a:lnTo>
                  <a:lnTo>
                    <a:pt x="917" y="145"/>
                  </a:lnTo>
                  <a:lnTo>
                    <a:pt x="877" y="110"/>
                  </a:lnTo>
                  <a:lnTo>
                    <a:pt x="837" y="80"/>
                  </a:lnTo>
                  <a:lnTo>
                    <a:pt x="788" y="55"/>
                  </a:lnTo>
                  <a:lnTo>
                    <a:pt x="738" y="35"/>
                  </a:lnTo>
                  <a:lnTo>
                    <a:pt x="688" y="15"/>
                  </a:lnTo>
                  <a:lnTo>
                    <a:pt x="638" y="5"/>
                  </a:lnTo>
                  <a:lnTo>
                    <a:pt x="583" y="0"/>
                  </a:lnTo>
                  <a:lnTo>
                    <a:pt x="523" y="0"/>
                  </a:lnTo>
                  <a:lnTo>
                    <a:pt x="523" y="0"/>
                  </a:lnTo>
                  <a:close/>
                </a:path>
              </a:pathLst>
            </a:custGeom>
            <a:solidFill>
              <a:srgbClr val="FFE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535" name="Freeform 38"/>
            <p:cNvSpPr>
              <a:spLocks/>
            </p:cNvSpPr>
            <p:nvPr/>
          </p:nvSpPr>
          <p:spPr bwMode="auto">
            <a:xfrm>
              <a:off x="6648450" y="2247900"/>
              <a:ext cx="1685925" cy="1724025"/>
            </a:xfrm>
            <a:custGeom>
              <a:avLst/>
              <a:gdLst>
                <a:gd name="T0" fmla="*/ 503 w 1062"/>
                <a:gd name="T1" fmla="*/ 5 h 1086"/>
                <a:gd name="T2" fmla="*/ 399 w 1062"/>
                <a:gd name="T3" fmla="*/ 20 h 1086"/>
                <a:gd name="T4" fmla="*/ 299 w 1062"/>
                <a:gd name="T5" fmla="*/ 60 h 1086"/>
                <a:gd name="T6" fmla="*/ 209 w 1062"/>
                <a:gd name="T7" fmla="*/ 115 h 1086"/>
                <a:gd name="T8" fmla="*/ 135 w 1062"/>
                <a:gd name="T9" fmla="*/ 184 h 1086"/>
                <a:gd name="T10" fmla="*/ 75 w 1062"/>
                <a:gd name="T11" fmla="*/ 269 h 1086"/>
                <a:gd name="T12" fmla="*/ 30 w 1062"/>
                <a:gd name="T13" fmla="*/ 364 h 1086"/>
                <a:gd name="T14" fmla="*/ 5 w 1062"/>
                <a:gd name="T15" fmla="*/ 469 h 1086"/>
                <a:gd name="T16" fmla="*/ 0 w 1062"/>
                <a:gd name="T17" fmla="*/ 573 h 1086"/>
                <a:gd name="T18" fmla="*/ 5 w 1062"/>
                <a:gd name="T19" fmla="*/ 633 h 1086"/>
                <a:gd name="T20" fmla="*/ 30 w 1062"/>
                <a:gd name="T21" fmla="*/ 733 h 1086"/>
                <a:gd name="T22" fmla="*/ 75 w 1062"/>
                <a:gd name="T23" fmla="*/ 827 h 1086"/>
                <a:gd name="T24" fmla="*/ 140 w 1062"/>
                <a:gd name="T25" fmla="*/ 912 h 1086"/>
                <a:gd name="T26" fmla="*/ 214 w 1062"/>
                <a:gd name="T27" fmla="*/ 982 h 1086"/>
                <a:gd name="T28" fmla="*/ 299 w 1062"/>
                <a:gd name="T29" fmla="*/ 1037 h 1086"/>
                <a:gd name="T30" fmla="*/ 399 w 1062"/>
                <a:gd name="T31" fmla="*/ 1072 h 1086"/>
                <a:gd name="T32" fmla="*/ 503 w 1062"/>
                <a:gd name="T33" fmla="*/ 1086 h 1086"/>
                <a:gd name="T34" fmla="*/ 558 w 1062"/>
                <a:gd name="T35" fmla="*/ 1086 h 1086"/>
                <a:gd name="T36" fmla="*/ 663 w 1062"/>
                <a:gd name="T37" fmla="*/ 1067 h 1086"/>
                <a:gd name="T38" fmla="*/ 763 w 1062"/>
                <a:gd name="T39" fmla="*/ 1032 h 1086"/>
                <a:gd name="T40" fmla="*/ 847 w 1062"/>
                <a:gd name="T41" fmla="*/ 977 h 1086"/>
                <a:gd name="T42" fmla="*/ 922 w 1062"/>
                <a:gd name="T43" fmla="*/ 907 h 1086"/>
                <a:gd name="T44" fmla="*/ 982 w 1062"/>
                <a:gd name="T45" fmla="*/ 822 h 1086"/>
                <a:gd name="T46" fmla="*/ 1027 w 1062"/>
                <a:gd name="T47" fmla="*/ 728 h 1086"/>
                <a:gd name="T48" fmla="*/ 1057 w 1062"/>
                <a:gd name="T49" fmla="*/ 623 h 1086"/>
                <a:gd name="T50" fmla="*/ 1062 w 1062"/>
                <a:gd name="T51" fmla="*/ 513 h 1086"/>
                <a:gd name="T52" fmla="*/ 1057 w 1062"/>
                <a:gd name="T53" fmla="*/ 459 h 1086"/>
                <a:gd name="T54" fmla="*/ 1027 w 1062"/>
                <a:gd name="T55" fmla="*/ 354 h 1086"/>
                <a:gd name="T56" fmla="*/ 982 w 1062"/>
                <a:gd name="T57" fmla="*/ 259 h 1086"/>
                <a:gd name="T58" fmla="*/ 922 w 1062"/>
                <a:gd name="T59" fmla="*/ 175 h 1086"/>
                <a:gd name="T60" fmla="*/ 847 w 1062"/>
                <a:gd name="T61" fmla="*/ 105 h 1086"/>
                <a:gd name="T62" fmla="*/ 758 w 1062"/>
                <a:gd name="T63" fmla="*/ 55 h 1086"/>
                <a:gd name="T64" fmla="*/ 663 w 1062"/>
                <a:gd name="T65" fmla="*/ 20 h 1086"/>
                <a:gd name="T66" fmla="*/ 558 w 1062"/>
                <a:gd name="T67" fmla="*/ 0 h 1086"/>
                <a:gd name="T68" fmla="*/ 503 w 1062"/>
                <a:gd name="T69" fmla="*/ 5 h 1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62" h="1086">
                  <a:moveTo>
                    <a:pt x="503" y="5"/>
                  </a:moveTo>
                  <a:lnTo>
                    <a:pt x="503" y="5"/>
                  </a:lnTo>
                  <a:lnTo>
                    <a:pt x="449" y="10"/>
                  </a:lnTo>
                  <a:lnTo>
                    <a:pt x="399" y="20"/>
                  </a:lnTo>
                  <a:lnTo>
                    <a:pt x="349" y="35"/>
                  </a:lnTo>
                  <a:lnTo>
                    <a:pt x="299" y="60"/>
                  </a:lnTo>
                  <a:lnTo>
                    <a:pt x="254" y="85"/>
                  </a:lnTo>
                  <a:lnTo>
                    <a:pt x="209" y="115"/>
                  </a:lnTo>
                  <a:lnTo>
                    <a:pt x="174" y="145"/>
                  </a:lnTo>
                  <a:lnTo>
                    <a:pt x="135" y="184"/>
                  </a:lnTo>
                  <a:lnTo>
                    <a:pt x="105" y="224"/>
                  </a:lnTo>
                  <a:lnTo>
                    <a:pt x="75" y="269"/>
                  </a:lnTo>
                  <a:lnTo>
                    <a:pt x="50" y="314"/>
                  </a:lnTo>
                  <a:lnTo>
                    <a:pt x="30" y="364"/>
                  </a:lnTo>
                  <a:lnTo>
                    <a:pt x="15" y="414"/>
                  </a:lnTo>
                  <a:lnTo>
                    <a:pt x="5" y="469"/>
                  </a:lnTo>
                  <a:lnTo>
                    <a:pt x="0" y="518"/>
                  </a:lnTo>
                  <a:lnTo>
                    <a:pt x="0" y="573"/>
                  </a:lnTo>
                  <a:lnTo>
                    <a:pt x="0" y="573"/>
                  </a:lnTo>
                  <a:lnTo>
                    <a:pt x="5" y="633"/>
                  </a:lnTo>
                  <a:lnTo>
                    <a:pt x="15" y="683"/>
                  </a:lnTo>
                  <a:lnTo>
                    <a:pt x="30" y="733"/>
                  </a:lnTo>
                  <a:lnTo>
                    <a:pt x="55" y="782"/>
                  </a:lnTo>
                  <a:lnTo>
                    <a:pt x="75" y="827"/>
                  </a:lnTo>
                  <a:lnTo>
                    <a:pt x="105" y="872"/>
                  </a:lnTo>
                  <a:lnTo>
                    <a:pt x="140" y="912"/>
                  </a:lnTo>
                  <a:lnTo>
                    <a:pt x="174" y="947"/>
                  </a:lnTo>
                  <a:lnTo>
                    <a:pt x="214" y="982"/>
                  </a:lnTo>
                  <a:lnTo>
                    <a:pt x="254" y="1012"/>
                  </a:lnTo>
                  <a:lnTo>
                    <a:pt x="299" y="1037"/>
                  </a:lnTo>
                  <a:lnTo>
                    <a:pt x="349" y="1057"/>
                  </a:lnTo>
                  <a:lnTo>
                    <a:pt x="399" y="1072"/>
                  </a:lnTo>
                  <a:lnTo>
                    <a:pt x="449" y="1081"/>
                  </a:lnTo>
                  <a:lnTo>
                    <a:pt x="503" y="1086"/>
                  </a:lnTo>
                  <a:lnTo>
                    <a:pt x="558" y="1086"/>
                  </a:lnTo>
                  <a:lnTo>
                    <a:pt x="558" y="1086"/>
                  </a:lnTo>
                  <a:lnTo>
                    <a:pt x="613" y="1081"/>
                  </a:lnTo>
                  <a:lnTo>
                    <a:pt x="663" y="1067"/>
                  </a:lnTo>
                  <a:lnTo>
                    <a:pt x="713" y="1052"/>
                  </a:lnTo>
                  <a:lnTo>
                    <a:pt x="763" y="1032"/>
                  </a:lnTo>
                  <a:lnTo>
                    <a:pt x="807" y="1007"/>
                  </a:lnTo>
                  <a:lnTo>
                    <a:pt x="847" y="977"/>
                  </a:lnTo>
                  <a:lnTo>
                    <a:pt x="887" y="942"/>
                  </a:lnTo>
                  <a:lnTo>
                    <a:pt x="922" y="907"/>
                  </a:lnTo>
                  <a:lnTo>
                    <a:pt x="957" y="862"/>
                  </a:lnTo>
                  <a:lnTo>
                    <a:pt x="982" y="822"/>
                  </a:lnTo>
                  <a:lnTo>
                    <a:pt x="1007" y="773"/>
                  </a:lnTo>
                  <a:lnTo>
                    <a:pt x="1027" y="728"/>
                  </a:lnTo>
                  <a:lnTo>
                    <a:pt x="1042" y="673"/>
                  </a:lnTo>
                  <a:lnTo>
                    <a:pt x="1057" y="623"/>
                  </a:lnTo>
                  <a:lnTo>
                    <a:pt x="1062" y="568"/>
                  </a:lnTo>
                  <a:lnTo>
                    <a:pt x="1062" y="513"/>
                  </a:lnTo>
                  <a:lnTo>
                    <a:pt x="1062" y="513"/>
                  </a:lnTo>
                  <a:lnTo>
                    <a:pt x="1057" y="459"/>
                  </a:lnTo>
                  <a:lnTo>
                    <a:pt x="1042" y="404"/>
                  </a:lnTo>
                  <a:lnTo>
                    <a:pt x="1027" y="354"/>
                  </a:lnTo>
                  <a:lnTo>
                    <a:pt x="1007" y="304"/>
                  </a:lnTo>
                  <a:lnTo>
                    <a:pt x="982" y="259"/>
                  </a:lnTo>
                  <a:lnTo>
                    <a:pt x="952" y="214"/>
                  </a:lnTo>
                  <a:lnTo>
                    <a:pt x="922" y="175"/>
                  </a:lnTo>
                  <a:lnTo>
                    <a:pt x="887" y="140"/>
                  </a:lnTo>
                  <a:lnTo>
                    <a:pt x="847" y="105"/>
                  </a:lnTo>
                  <a:lnTo>
                    <a:pt x="802" y="80"/>
                  </a:lnTo>
                  <a:lnTo>
                    <a:pt x="758" y="55"/>
                  </a:lnTo>
                  <a:lnTo>
                    <a:pt x="713" y="35"/>
                  </a:lnTo>
                  <a:lnTo>
                    <a:pt x="663" y="20"/>
                  </a:lnTo>
                  <a:lnTo>
                    <a:pt x="608" y="5"/>
                  </a:lnTo>
                  <a:lnTo>
                    <a:pt x="558" y="0"/>
                  </a:lnTo>
                  <a:lnTo>
                    <a:pt x="503" y="5"/>
                  </a:lnTo>
                  <a:lnTo>
                    <a:pt x="503" y="5"/>
                  </a:lnTo>
                  <a:close/>
                </a:path>
              </a:pathLst>
            </a:custGeom>
            <a:solidFill>
              <a:srgbClr val="FFF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536" name="Freeform 39"/>
            <p:cNvSpPr>
              <a:spLocks/>
            </p:cNvSpPr>
            <p:nvPr/>
          </p:nvSpPr>
          <p:spPr bwMode="auto">
            <a:xfrm>
              <a:off x="6688138" y="2271713"/>
              <a:ext cx="1622425" cy="1654175"/>
            </a:xfrm>
            <a:custGeom>
              <a:avLst/>
              <a:gdLst>
                <a:gd name="T0" fmla="*/ 483 w 1022"/>
                <a:gd name="T1" fmla="*/ 0 h 1042"/>
                <a:gd name="T2" fmla="*/ 379 w 1022"/>
                <a:gd name="T3" fmla="*/ 20 h 1042"/>
                <a:gd name="T4" fmla="*/ 284 w 1022"/>
                <a:gd name="T5" fmla="*/ 55 h 1042"/>
                <a:gd name="T6" fmla="*/ 199 w 1022"/>
                <a:gd name="T7" fmla="*/ 110 h 1042"/>
                <a:gd name="T8" fmla="*/ 130 w 1022"/>
                <a:gd name="T9" fmla="*/ 179 h 1042"/>
                <a:gd name="T10" fmla="*/ 70 w 1022"/>
                <a:gd name="T11" fmla="*/ 259 h 1042"/>
                <a:gd name="T12" fmla="*/ 30 w 1022"/>
                <a:gd name="T13" fmla="*/ 349 h 1042"/>
                <a:gd name="T14" fmla="*/ 5 w 1022"/>
                <a:gd name="T15" fmla="*/ 449 h 1042"/>
                <a:gd name="T16" fmla="*/ 0 w 1022"/>
                <a:gd name="T17" fmla="*/ 553 h 1042"/>
                <a:gd name="T18" fmla="*/ 5 w 1022"/>
                <a:gd name="T19" fmla="*/ 608 h 1042"/>
                <a:gd name="T20" fmla="*/ 30 w 1022"/>
                <a:gd name="T21" fmla="*/ 708 h 1042"/>
                <a:gd name="T22" fmla="*/ 75 w 1022"/>
                <a:gd name="T23" fmla="*/ 797 h 1042"/>
                <a:gd name="T24" fmla="*/ 135 w 1022"/>
                <a:gd name="T25" fmla="*/ 877 h 1042"/>
                <a:gd name="T26" fmla="*/ 209 w 1022"/>
                <a:gd name="T27" fmla="*/ 942 h 1042"/>
                <a:gd name="T28" fmla="*/ 294 w 1022"/>
                <a:gd name="T29" fmla="*/ 992 h 1042"/>
                <a:gd name="T30" fmla="*/ 389 w 1022"/>
                <a:gd name="T31" fmla="*/ 1027 h 1042"/>
                <a:gd name="T32" fmla="*/ 488 w 1022"/>
                <a:gd name="T33" fmla="*/ 1042 h 1042"/>
                <a:gd name="T34" fmla="*/ 538 w 1022"/>
                <a:gd name="T35" fmla="*/ 1042 h 1042"/>
                <a:gd name="T36" fmla="*/ 643 w 1022"/>
                <a:gd name="T37" fmla="*/ 1022 h 1042"/>
                <a:gd name="T38" fmla="*/ 738 w 1022"/>
                <a:gd name="T39" fmla="*/ 987 h 1042"/>
                <a:gd name="T40" fmla="*/ 822 w 1022"/>
                <a:gd name="T41" fmla="*/ 932 h 1042"/>
                <a:gd name="T42" fmla="*/ 892 w 1022"/>
                <a:gd name="T43" fmla="*/ 862 h 1042"/>
                <a:gd name="T44" fmla="*/ 952 w 1022"/>
                <a:gd name="T45" fmla="*/ 782 h 1042"/>
                <a:gd name="T46" fmla="*/ 992 w 1022"/>
                <a:gd name="T47" fmla="*/ 693 h 1042"/>
                <a:gd name="T48" fmla="*/ 1017 w 1022"/>
                <a:gd name="T49" fmla="*/ 593 h 1042"/>
                <a:gd name="T50" fmla="*/ 1022 w 1022"/>
                <a:gd name="T51" fmla="*/ 488 h 1042"/>
                <a:gd name="T52" fmla="*/ 1017 w 1022"/>
                <a:gd name="T53" fmla="*/ 434 h 1042"/>
                <a:gd name="T54" fmla="*/ 992 w 1022"/>
                <a:gd name="T55" fmla="*/ 334 h 1042"/>
                <a:gd name="T56" fmla="*/ 947 w 1022"/>
                <a:gd name="T57" fmla="*/ 244 h 1042"/>
                <a:gd name="T58" fmla="*/ 887 w 1022"/>
                <a:gd name="T59" fmla="*/ 165 h 1042"/>
                <a:gd name="T60" fmla="*/ 812 w 1022"/>
                <a:gd name="T61" fmla="*/ 100 h 1042"/>
                <a:gd name="T62" fmla="*/ 728 w 1022"/>
                <a:gd name="T63" fmla="*/ 45 h 1042"/>
                <a:gd name="T64" fmla="*/ 633 w 1022"/>
                <a:gd name="T65" fmla="*/ 15 h 1042"/>
                <a:gd name="T66" fmla="*/ 533 w 1022"/>
                <a:gd name="T67" fmla="*/ 0 h 1042"/>
                <a:gd name="T68" fmla="*/ 483 w 1022"/>
                <a:gd name="T69" fmla="*/ 0 h 1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22" h="1042">
                  <a:moveTo>
                    <a:pt x="483" y="0"/>
                  </a:moveTo>
                  <a:lnTo>
                    <a:pt x="483" y="0"/>
                  </a:lnTo>
                  <a:lnTo>
                    <a:pt x="429" y="5"/>
                  </a:lnTo>
                  <a:lnTo>
                    <a:pt x="379" y="20"/>
                  </a:lnTo>
                  <a:lnTo>
                    <a:pt x="329" y="35"/>
                  </a:lnTo>
                  <a:lnTo>
                    <a:pt x="284" y="55"/>
                  </a:lnTo>
                  <a:lnTo>
                    <a:pt x="239" y="80"/>
                  </a:lnTo>
                  <a:lnTo>
                    <a:pt x="199" y="110"/>
                  </a:lnTo>
                  <a:lnTo>
                    <a:pt x="164" y="140"/>
                  </a:lnTo>
                  <a:lnTo>
                    <a:pt x="130" y="179"/>
                  </a:lnTo>
                  <a:lnTo>
                    <a:pt x="100" y="214"/>
                  </a:lnTo>
                  <a:lnTo>
                    <a:pt x="70" y="259"/>
                  </a:lnTo>
                  <a:lnTo>
                    <a:pt x="45" y="304"/>
                  </a:lnTo>
                  <a:lnTo>
                    <a:pt x="30" y="349"/>
                  </a:lnTo>
                  <a:lnTo>
                    <a:pt x="15" y="399"/>
                  </a:lnTo>
                  <a:lnTo>
                    <a:pt x="5" y="449"/>
                  </a:lnTo>
                  <a:lnTo>
                    <a:pt x="0" y="503"/>
                  </a:lnTo>
                  <a:lnTo>
                    <a:pt x="0" y="553"/>
                  </a:lnTo>
                  <a:lnTo>
                    <a:pt x="0" y="553"/>
                  </a:lnTo>
                  <a:lnTo>
                    <a:pt x="5" y="608"/>
                  </a:lnTo>
                  <a:lnTo>
                    <a:pt x="15" y="658"/>
                  </a:lnTo>
                  <a:lnTo>
                    <a:pt x="30" y="708"/>
                  </a:lnTo>
                  <a:lnTo>
                    <a:pt x="50" y="753"/>
                  </a:lnTo>
                  <a:lnTo>
                    <a:pt x="75" y="797"/>
                  </a:lnTo>
                  <a:lnTo>
                    <a:pt x="105" y="837"/>
                  </a:lnTo>
                  <a:lnTo>
                    <a:pt x="135" y="877"/>
                  </a:lnTo>
                  <a:lnTo>
                    <a:pt x="169" y="912"/>
                  </a:lnTo>
                  <a:lnTo>
                    <a:pt x="209" y="942"/>
                  </a:lnTo>
                  <a:lnTo>
                    <a:pt x="249" y="972"/>
                  </a:lnTo>
                  <a:lnTo>
                    <a:pt x="294" y="992"/>
                  </a:lnTo>
                  <a:lnTo>
                    <a:pt x="339" y="1012"/>
                  </a:lnTo>
                  <a:lnTo>
                    <a:pt x="389" y="1027"/>
                  </a:lnTo>
                  <a:lnTo>
                    <a:pt x="439" y="1037"/>
                  </a:lnTo>
                  <a:lnTo>
                    <a:pt x="488" y="1042"/>
                  </a:lnTo>
                  <a:lnTo>
                    <a:pt x="538" y="1042"/>
                  </a:lnTo>
                  <a:lnTo>
                    <a:pt x="538" y="1042"/>
                  </a:lnTo>
                  <a:lnTo>
                    <a:pt x="593" y="1032"/>
                  </a:lnTo>
                  <a:lnTo>
                    <a:pt x="643" y="1022"/>
                  </a:lnTo>
                  <a:lnTo>
                    <a:pt x="693" y="1007"/>
                  </a:lnTo>
                  <a:lnTo>
                    <a:pt x="738" y="987"/>
                  </a:lnTo>
                  <a:lnTo>
                    <a:pt x="777" y="962"/>
                  </a:lnTo>
                  <a:lnTo>
                    <a:pt x="822" y="932"/>
                  </a:lnTo>
                  <a:lnTo>
                    <a:pt x="857" y="897"/>
                  </a:lnTo>
                  <a:lnTo>
                    <a:pt x="892" y="862"/>
                  </a:lnTo>
                  <a:lnTo>
                    <a:pt x="922" y="822"/>
                  </a:lnTo>
                  <a:lnTo>
                    <a:pt x="952" y="782"/>
                  </a:lnTo>
                  <a:lnTo>
                    <a:pt x="972" y="738"/>
                  </a:lnTo>
                  <a:lnTo>
                    <a:pt x="992" y="693"/>
                  </a:lnTo>
                  <a:lnTo>
                    <a:pt x="1007" y="643"/>
                  </a:lnTo>
                  <a:lnTo>
                    <a:pt x="1017" y="593"/>
                  </a:lnTo>
                  <a:lnTo>
                    <a:pt x="1022" y="538"/>
                  </a:lnTo>
                  <a:lnTo>
                    <a:pt x="1022" y="488"/>
                  </a:lnTo>
                  <a:lnTo>
                    <a:pt x="1022" y="488"/>
                  </a:lnTo>
                  <a:lnTo>
                    <a:pt x="1017" y="434"/>
                  </a:lnTo>
                  <a:lnTo>
                    <a:pt x="1007" y="384"/>
                  </a:lnTo>
                  <a:lnTo>
                    <a:pt x="992" y="334"/>
                  </a:lnTo>
                  <a:lnTo>
                    <a:pt x="972" y="289"/>
                  </a:lnTo>
                  <a:lnTo>
                    <a:pt x="947" y="244"/>
                  </a:lnTo>
                  <a:lnTo>
                    <a:pt x="917" y="199"/>
                  </a:lnTo>
                  <a:lnTo>
                    <a:pt x="887" y="165"/>
                  </a:lnTo>
                  <a:lnTo>
                    <a:pt x="852" y="130"/>
                  </a:lnTo>
                  <a:lnTo>
                    <a:pt x="812" y="100"/>
                  </a:lnTo>
                  <a:lnTo>
                    <a:pt x="772" y="70"/>
                  </a:lnTo>
                  <a:lnTo>
                    <a:pt x="728" y="45"/>
                  </a:lnTo>
                  <a:lnTo>
                    <a:pt x="683" y="30"/>
                  </a:lnTo>
                  <a:lnTo>
                    <a:pt x="633" y="15"/>
                  </a:lnTo>
                  <a:lnTo>
                    <a:pt x="583" y="5"/>
                  </a:lnTo>
                  <a:lnTo>
                    <a:pt x="533" y="0"/>
                  </a:lnTo>
                  <a:lnTo>
                    <a:pt x="483" y="0"/>
                  </a:lnTo>
                  <a:lnTo>
                    <a:pt x="483" y="0"/>
                  </a:lnTo>
                  <a:close/>
                </a:path>
              </a:pathLst>
            </a:custGeom>
            <a:solidFill>
              <a:srgbClr val="FFF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537" name="Freeform 40"/>
            <p:cNvSpPr>
              <a:spLocks/>
            </p:cNvSpPr>
            <p:nvPr/>
          </p:nvSpPr>
          <p:spPr bwMode="auto">
            <a:xfrm>
              <a:off x="6719888" y="2287588"/>
              <a:ext cx="1574800" cy="1590675"/>
            </a:xfrm>
            <a:custGeom>
              <a:avLst/>
              <a:gdLst>
                <a:gd name="T0" fmla="*/ 463 w 992"/>
                <a:gd name="T1" fmla="*/ 5 h 1002"/>
                <a:gd name="T2" fmla="*/ 364 w 992"/>
                <a:gd name="T3" fmla="*/ 20 h 1002"/>
                <a:gd name="T4" fmla="*/ 274 w 992"/>
                <a:gd name="T5" fmla="*/ 55 h 1002"/>
                <a:gd name="T6" fmla="*/ 194 w 992"/>
                <a:gd name="T7" fmla="*/ 110 h 1002"/>
                <a:gd name="T8" fmla="*/ 124 w 992"/>
                <a:gd name="T9" fmla="*/ 174 h 1002"/>
                <a:gd name="T10" fmla="*/ 70 w 992"/>
                <a:gd name="T11" fmla="*/ 254 h 1002"/>
                <a:gd name="T12" fmla="*/ 30 w 992"/>
                <a:gd name="T13" fmla="*/ 344 h 1002"/>
                <a:gd name="T14" fmla="*/ 5 w 992"/>
                <a:gd name="T15" fmla="*/ 439 h 1002"/>
                <a:gd name="T16" fmla="*/ 5 w 992"/>
                <a:gd name="T17" fmla="*/ 538 h 1002"/>
                <a:gd name="T18" fmla="*/ 10 w 992"/>
                <a:gd name="T19" fmla="*/ 588 h 1002"/>
                <a:gd name="T20" fmla="*/ 35 w 992"/>
                <a:gd name="T21" fmla="*/ 683 h 1002"/>
                <a:gd name="T22" fmla="*/ 80 w 992"/>
                <a:gd name="T23" fmla="*/ 772 h 1002"/>
                <a:gd name="T24" fmla="*/ 134 w 992"/>
                <a:gd name="T25" fmla="*/ 847 h 1002"/>
                <a:gd name="T26" fmla="*/ 209 w 992"/>
                <a:gd name="T27" fmla="*/ 907 h 1002"/>
                <a:gd name="T28" fmla="*/ 289 w 992"/>
                <a:gd name="T29" fmla="*/ 957 h 1002"/>
                <a:gd name="T30" fmla="*/ 379 w 992"/>
                <a:gd name="T31" fmla="*/ 987 h 1002"/>
                <a:gd name="T32" fmla="*/ 478 w 992"/>
                <a:gd name="T33" fmla="*/ 1002 h 1002"/>
                <a:gd name="T34" fmla="*/ 528 w 992"/>
                <a:gd name="T35" fmla="*/ 997 h 1002"/>
                <a:gd name="T36" fmla="*/ 628 w 992"/>
                <a:gd name="T37" fmla="*/ 982 h 1002"/>
                <a:gd name="T38" fmla="*/ 718 w 992"/>
                <a:gd name="T39" fmla="*/ 947 h 1002"/>
                <a:gd name="T40" fmla="*/ 797 w 992"/>
                <a:gd name="T41" fmla="*/ 892 h 1002"/>
                <a:gd name="T42" fmla="*/ 867 w 992"/>
                <a:gd name="T43" fmla="*/ 827 h 1002"/>
                <a:gd name="T44" fmla="*/ 922 w 992"/>
                <a:gd name="T45" fmla="*/ 748 h 1002"/>
                <a:gd name="T46" fmla="*/ 962 w 992"/>
                <a:gd name="T47" fmla="*/ 663 h 1002"/>
                <a:gd name="T48" fmla="*/ 987 w 992"/>
                <a:gd name="T49" fmla="*/ 563 h 1002"/>
                <a:gd name="T50" fmla="*/ 987 w 992"/>
                <a:gd name="T51" fmla="*/ 463 h 1002"/>
                <a:gd name="T52" fmla="*/ 982 w 992"/>
                <a:gd name="T53" fmla="*/ 414 h 1002"/>
                <a:gd name="T54" fmla="*/ 957 w 992"/>
                <a:gd name="T55" fmla="*/ 319 h 1002"/>
                <a:gd name="T56" fmla="*/ 912 w 992"/>
                <a:gd name="T57" fmla="*/ 229 h 1002"/>
                <a:gd name="T58" fmla="*/ 857 w 992"/>
                <a:gd name="T59" fmla="*/ 155 h 1002"/>
                <a:gd name="T60" fmla="*/ 782 w 992"/>
                <a:gd name="T61" fmla="*/ 95 h 1002"/>
                <a:gd name="T62" fmla="*/ 703 w 992"/>
                <a:gd name="T63" fmla="*/ 45 h 1002"/>
                <a:gd name="T64" fmla="*/ 613 w 992"/>
                <a:gd name="T65" fmla="*/ 15 h 1002"/>
                <a:gd name="T66" fmla="*/ 513 w 992"/>
                <a:gd name="T67" fmla="*/ 0 h 1002"/>
                <a:gd name="T68" fmla="*/ 463 w 992"/>
                <a:gd name="T69" fmla="*/ 5 h 10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92" h="1002">
                  <a:moveTo>
                    <a:pt x="463" y="5"/>
                  </a:moveTo>
                  <a:lnTo>
                    <a:pt x="463" y="5"/>
                  </a:lnTo>
                  <a:lnTo>
                    <a:pt x="414" y="10"/>
                  </a:lnTo>
                  <a:lnTo>
                    <a:pt x="364" y="20"/>
                  </a:lnTo>
                  <a:lnTo>
                    <a:pt x="319" y="35"/>
                  </a:lnTo>
                  <a:lnTo>
                    <a:pt x="274" y="55"/>
                  </a:lnTo>
                  <a:lnTo>
                    <a:pt x="234" y="80"/>
                  </a:lnTo>
                  <a:lnTo>
                    <a:pt x="194" y="110"/>
                  </a:lnTo>
                  <a:lnTo>
                    <a:pt x="159" y="140"/>
                  </a:lnTo>
                  <a:lnTo>
                    <a:pt x="124" y="174"/>
                  </a:lnTo>
                  <a:lnTo>
                    <a:pt x="95" y="214"/>
                  </a:lnTo>
                  <a:lnTo>
                    <a:pt x="70" y="254"/>
                  </a:lnTo>
                  <a:lnTo>
                    <a:pt x="50" y="299"/>
                  </a:lnTo>
                  <a:lnTo>
                    <a:pt x="30" y="344"/>
                  </a:lnTo>
                  <a:lnTo>
                    <a:pt x="15" y="389"/>
                  </a:lnTo>
                  <a:lnTo>
                    <a:pt x="5" y="439"/>
                  </a:lnTo>
                  <a:lnTo>
                    <a:pt x="0" y="488"/>
                  </a:lnTo>
                  <a:lnTo>
                    <a:pt x="5" y="538"/>
                  </a:lnTo>
                  <a:lnTo>
                    <a:pt x="5" y="538"/>
                  </a:lnTo>
                  <a:lnTo>
                    <a:pt x="10" y="588"/>
                  </a:lnTo>
                  <a:lnTo>
                    <a:pt x="20" y="638"/>
                  </a:lnTo>
                  <a:lnTo>
                    <a:pt x="35" y="683"/>
                  </a:lnTo>
                  <a:lnTo>
                    <a:pt x="55" y="728"/>
                  </a:lnTo>
                  <a:lnTo>
                    <a:pt x="80" y="772"/>
                  </a:lnTo>
                  <a:lnTo>
                    <a:pt x="105" y="807"/>
                  </a:lnTo>
                  <a:lnTo>
                    <a:pt x="134" y="847"/>
                  </a:lnTo>
                  <a:lnTo>
                    <a:pt x="169" y="877"/>
                  </a:lnTo>
                  <a:lnTo>
                    <a:pt x="209" y="907"/>
                  </a:lnTo>
                  <a:lnTo>
                    <a:pt x="249" y="932"/>
                  </a:lnTo>
                  <a:lnTo>
                    <a:pt x="289" y="957"/>
                  </a:lnTo>
                  <a:lnTo>
                    <a:pt x="334" y="972"/>
                  </a:lnTo>
                  <a:lnTo>
                    <a:pt x="379" y="987"/>
                  </a:lnTo>
                  <a:lnTo>
                    <a:pt x="429" y="997"/>
                  </a:lnTo>
                  <a:lnTo>
                    <a:pt x="478" y="1002"/>
                  </a:lnTo>
                  <a:lnTo>
                    <a:pt x="528" y="997"/>
                  </a:lnTo>
                  <a:lnTo>
                    <a:pt x="528" y="997"/>
                  </a:lnTo>
                  <a:lnTo>
                    <a:pt x="578" y="992"/>
                  </a:lnTo>
                  <a:lnTo>
                    <a:pt x="628" y="982"/>
                  </a:lnTo>
                  <a:lnTo>
                    <a:pt x="673" y="967"/>
                  </a:lnTo>
                  <a:lnTo>
                    <a:pt x="718" y="947"/>
                  </a:lnTo>
                  <a:lnTo>
                    <a:pt x="757" y="922"/>
                  </a:lnTo>
                  <a:lnTo>
                    <a:pt x="797" y="892"/>
                  </a:lnTo>
                  <a:lnTo>
                    <a:pt x="832" y="862"/>
                  </a:lnTo>
                  <a:lnTo>
                    <a:pt x="867" y="827"/>
                  </a:lnTo>
                  <a:lnTo>
                    <a:pt x="897" y="787"/>
                  </a:lnTo>
                  <a:lnTo>
                    <a:pt x="922" y="748"/>
                  </a:lnTo>
                  <a:lnTo>
                    <a:pt x="942" y="708"/>
                  </a:lnTo>
                  <a:lnTo>
                    <a:pt x="962" y="663"/>
                  </a:lnTo>
                  <a:lnTo>
                    <a:pt x="977" y="613"/>
                  </a:lnTo>
                  <a:lnTo>
                    <a:pt x="987" y="563"/>
                  </a:lnTo>
                  <a:lnTo>
                    <a:pt x="992" y="513"/>
                  </a:lnTo>
                  <a:lnTo>
                    <a:pt x="987" y="463"/>
                  </a:lnTo>
                  <a:lnTo>
                    <a:pt x="987" y="463"/>
                  </a:lnTo>
                  <a:lnTo>
                    <a:pt x="982" y="414"/>
                  </a:lnTo>
                  <a:lnTo>
                    <a:pt x="972" y="364"/>
                  </a:lnTo>
                  <a:lnTo>
                    <a:pt x="957" y="319"/>
                  </a:lnTo>
                  <a:lnTo>
                    <a:pt x="937" y="274"/>
                  </a:lnTo>
                  <a:lnTo>
                    <a:pt x="912" y="229"/>
                  </a:lnTo>
                  <a:lnTo>
                    <a:pt x="887" y="194"/>
                  </a:lnTo>
                  <a:lnTo>
                    <a:pt x="857" y="155"/>
                  </a:lnTo>
                  <a:lnTo>
                    <a:pt x="822" y="125"/>
                  </a:lnTo>
                  <a:lnTo>
                    <a:pt x="782" y="95"/>
                  </a:lnTo>
                  <a:lnTo>
                    <a:pt x="743" y="70"/>
                  </a:lnTo>
                  <a:lnTo>
                    <a:pt x="703" y="45"/>
                  </a:lnTo>
                  <a:lnTo>
                    <a:pt x="658" y="30"/>
                  </a:lnTo>
                  <a:lnTo>
                    <a:pt x="613" y="15"/>
                  </a:lnTo>
                  <a:lnTo>
                    <a:pt x="563" y="5"/>
                  </a:lnTo>
                  <a:lnTo>
                    <a:pt x="513" y="0"/>
                  </a:lnTo>
                  <a:lnTo>
                    <a:pt x="463" y="5"/>
                  </a:lnTo>
                  <a:lnTo>
                    <a:pt x="463" y="5"/>
                  </a:lnTo>
                  <a:close/>
                </a:path>
              </a:pathLst>
            </a:custGeom>
            <a:solidFill>
              <a:srgbClr val="FFF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538" name="Freeform 41"/>
            <p:cNvSpPr>
              <a:spLocks/>
            </p:cNvSpPr>
            <p:nvPr/>
          </p:nvSpPr>
          <p:spPr bwMode="auto">
            <a:xfrm>
              <a:off x="6759575" y="2311400"/>
              <a:ext cx="1511300" cy="1519237"/>
            </a:xfrm>
            <a:custGeom>
              <a:avLst/>
              <a:gdLst>
                <a:gd name="T0" fmla="*/ 443 w 952"/>
                <a:gd name="T1" fmla="*/ 0 h 957"/>
                <a:gd name="T2" fmla="*/ 349 w 952"/>
                <a:gd name="T3" fmla="*/ 20 h 957"/>
                <a:gd name="T4" fmla="*/ 259 w 952"/>
                <a:gd name="T5" fmla="*/ 55 h 957"/>
                <a:gd name="T6" fmla="*/ 184 w 952"/>
                <a:gd name="T7" fmla="*/ 105 h 957"/>
                <a:gd name="T8" fmla="*/ 114 w 952"/>
                <a:gd name="T9" fmla="*/ 169 h 957"/>
                <a:gd name="T10" fmla="*/ 65 w 952"/>
                <a:gd name="T11" fmla="*/ 244 h 957"/>
                <a:gd name="T12" fmla="*/ 25 w 952"/>
                <a:gd name="T13" fmla="*/ 329 h 957"/>
                <a:gd name="T14" fmla="*/ 5 w 952"/>
                <a:gd name="T15" fmla="*/ 419 h 957"/>
                <a:gd name="T16" fmla="*/ 0 w 952"/>
                <a:gd name="T17" fmla="*/ 518 h 957"/>
                <a:gd name="T18" fmla="*/ 10 w 952"/>
                <a:gd name="T19" fmla="*/ 563 h 957"/>
                <a:gd name="T20" fmla="*/ 35 w 952"/>
                <a:gd name="T21" fmla="*/ 658 h 957"/>
                <a:gd name="T22" fmla="*/ 75 w 952"/>
                <a:gd name="T23" fmla="*/ 738 h 957"/>
                <a:gd name="T24" fmla="*/ 134 w 952"/>
                <a:gd name="T25" fmla="*/ 812 h 957"/>
                <a:gd name="T26" fmla="*/ 199 w 952"/>
                <a:gd name="T27" fmla="*/ 867 h 957"/>
                <a:gd name="T28" fmla="*/ 279 w 952"/>
                <a:gd name="T29" fmla="*/ 912 h 957"/>
                <a:gd name="T30" fmla="*/ 369 w 952"/>
                <a:gd name="T31" fmla="*/ 942 h 957"/>
                <a:gd name="T32" fmla="*/ 463 w 952"/>
                <a:gd name="T33" fmla="*/ 957 h 957"/>
                <a:gd name="T34" fmla="*/ 508 w 952"/>
                <a:gd name="T35" fmla="*/ 952 h 957"/>
                <a:gd name="T36" fmla="*/ 603 w 952"/>
                <a:gd name="T37" fmla="*/ 937 h 957"/>
                <a:gd name="T38" fmla="*/ 693 w 952"/>
                <a:gd name="T39" fmla="*/ 902 h 957"/>
                <a:gd name="T40" fmla="*/ 767 w 952"/>
                <a:gd name="T41" fmla="*/ 847 h 957"/>
                <a:gd name="T42" fmla="*/ 837 w 952"/>
                <a:gd name="T43" fmla="*/ 787 h 957"/>
                <a:gd name="T44" fmla="*/ 887 w 952"/>
                <a:gd name="T45" fmla="*/ 708 h 957"/>
                <a:gd name="T46" fmla="*/ 927 w 952"/>
                <a:gd name="T47" fmla="*/ 623 h 957"/>
                <a:gd name="T48" fmla="*/ 947 w 952"/>
                <a:gd name="T49" fmla="*/ 533 h 957"/>
                <a:gd name="T50" fmla="*/ 952 w 952"/>
                <a:gd name="T51" fmla="*/ 439 h 957"/>
                <a:gd name="T52" fmla="*/ 947 w 952"/>
                <a:gd name="T53" fmla="*/ 389 h 957"/>
                <a:gd name="T54" fmla="*/ 917 w 952"/>
                <a:gd name="T55" fmla="*/ 299 h 957"/>
                <a:gd name="T56" fmla="*/ 877 w 952"/>
                <a:gd name="T57" fmla="*/ 214 h 957"/>
                <a:gd name="T58" fmla="*/ 822 w 952"/>
                <a:gd name="T59" fmla="*/ 144 h 957"/>
                <a:gd name="T60" fmla="*/ 752 w 952"/>
                <a:gd name="T61" fmla="*/ 85 h 957"/>
                <a:gd name="T62" fmla="*/ 673 w 952"/>
                <a:gd name="T63" fmla="*/ 40 h 957"/>
                <a:gd name="T64" fmla="*/ 583 w 952"/>
                <a:gd name="T65" fmla="*/ 10 h 957"/>
                <a:gd name="T66" fmla="*/ 488 w 952"/>
                <a:gd name="T67" fmla="*/ 0 h 957"/>
                <a:gd name="T68" fmla="*/ 443 w 952"/>
                <a:gd name="T69" fmla="*/ 0 h 9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52" h="957">
                  <a:moveTo>
                    <a:pt x="443" y="0"/>
                  </a:moveTo>
                  <a:lnTo>
                    <a:pt x="443" y="0"/>
                  </a:lnTo>
                  <a:lnTo>
                    <a:pt x="394" y="10"/>
                  </a:lnTo>
                  <a:lnTo>
                    <a:pt x="349" y="20"/>
                  </a:lnTo>
                  <a:lnTo>
                    <a:pt x="304" y="35"/>
                  </a:lnTo>
                  <a:lnTo>
                    <a:pt x="259" y="55"/>
                  </a:lnTo>
                  <a:lnTo>
                    <a:pt x="219" y="80"/>
                  </a:lnTo>
                  <a:lnTo>
                    <a:pt x="184" y="105"/>
                  </a:lnTo>
                  <a:lnTo>
                    <a:pt x="149" y="135"/>
                  </a:lnTo>
                  <a:lnTo>
                    <a:pt x="114" y="169"/>
                  </a:lnTo>
                  <a:lnTo>
                    <a:pt x="90" y="204"/>
                  </a:lnTo>
                  <a:lnTo>
                    <a:pt x="65" y="244"/>
                  </a:lnTo>
                  <a:lnTo>
                    <a:pt x="45" y="284"/>
                  </a:lnTo>
                  <a:lnTo>
                    <a:pt x="25" y="329"/>
                  </a:lnTo>
                  <a:lnTo>
                    <a:pt x="15" y="374"/>
                  </a:lnTo>
                  <a:lnTo>
                    <a:pt x="5" y="419"/>
                  </a:lnTo>
                  <a:lnTo>
                    <a:pt x="0" y="468"/>
                  </a:lnTo>
                  <a:lnTo>
                    <a:pt x="0" y="518"/>
                  </a:lnTo>
                  <a:lnTo>
                    <a:pt x="0" y="518"/>
                  </a:lnTo>
                  <a:lnTo>
                    <a:pt x="10" y="563"/>
                  </a:lnTo>
                  <a:lnTo>
                    <a:pt x="20" y="613"/>
                  </a:lnTo>
                  <a:lnTo>
                    <a:pt x="35" y="658"/>
                  </a:lnTo>
                  <a:lnTo>
                    <a:pt x="55" y="698"/>
                  </a:lnTo>
                  <a:lnTo>
                    <a:pt x="75" y="738"/>
                  </a:lnTo>
                  <a:lnTo>
                    <a:pt x="104" y="777"/>
                  </a:lnTo>
                  <a:lnTo>
                    <a:pt x="134" y="812"/>
                  </a:lnTo>
                  <a:lnTo>
                    <a:pt x="164" y="842"/>
                  </a:lnTo>
                  <a:lnTo>
                    <a:pt x="199" y="867"/>
                  </a:lnTo>
                  <a:lnTo>
                    <a:pt x="239" y="892"/>
                  </a:lnTo>
                  <a:lnTo>
                    <a:pt x="279" y="912"/>
                  </a:lnTo>
                  <a:lnTo>
                    <a:pt x="324" y="932"/>
                  </a:lnTo>
                  <a:lnTo>
                    <a:pt x="369" y="942"/>
                  </a:lnTo>
                  <a:lnTo>
                    <a:pt x="413" y="952"/>
                  </a:lnTo>
                  <a:lnTo>
                    <a:pt x="463" y="957"/>
                  </a:lnTo>
                  <a:lnTo>
                    <a:pt x="508" y="952"/>
                  </a:lnTo>
                  <a:lnTo>
                    <a:pt x="508" y="952"/>
                  </a:lnTo>
                  <a:lnTo>
                    <a:pt x="558" y="947"/>
                  </a:lnTo>
                  <a:lnTo>
                    <a:pt x="603" y="937"/>
                  </a:lnTo>
                  <a:lnTo>
                    <a:pt x="648" y="922"/>
                  </a:lnTo>
                  <a:lnTo>
                    <a:pt x="693" y="902"/>
                  </a:lnTo>
                  <a:lnTo>
                    <a:pt x="732" y="877"/>
                  </a:lnTo>
                  <a:lnTo>
                    <a:pt x="767" y="847"/>
                  </a:lnTo>
                  <a:lnTo>
                    <a:pt x="802" y="817"/>
                  </a:lnTo>
                  <a:lnTo>
                    <a:pt x="837" y="787"/>
                  </a:lnTo>
                  <a:lnTo>
                    <a:pt x="862" y="747"/>
                  </a:lnTo>
                  <a:lnTo>
                    <a:pt x="887" y="708"/>
                  </a:lnTo>
                  <a:lnTo>
                    <a:pt x="912" y="668"/>
                  </a:lnTo>
                  <a:lnTo>
                    <a:pt x="927" y="623"/>
                  </a:lnTo>
                  <a:lnTo>
                    <a:pt x="942" y="578"/>
                  </a:lnTo>
                  <a:lnTo>
                    <a:pt x="947" y="533"/>
                  </a:lnTo>
                  <a:lnTo>
                    <a:pt x="952" y="483"/>
                  </a:lnTo>
                  <a:lnTo>
                    <a:pt x="952" y="439"/>
                  </a:lnTo>
                  <a:lnTo>
                    <a:pt x="952" y="439"/>
                  </a:lnTo>
                  <a:lnTo>
                    <a:pt x="947" y="389"/>
                  </a:lnTo>
                  <a:lnTo>
                    <a:pt x="932" y="344"/>
                  </a:lnTo>
                  <a:lnTo>
                    <a:pt x="917" y="299"/>
                  </a:lnTo>
                  <a:lnTo>
                    <a:pt x="902" y="254"/>
                  </a:lnTo>
                  <a:lnTo>
                    <a:pt x="877" y="214"/>
                  </a:lnTo>
                  <a:lnTo>
                    <a:pt x="852" y="179"/>
                  </a:lnTo>
                  <a:lnTo>
                    <a:pt x="822" y="144"/>
                  </a:lnTo>
                  <a:lnTo>
                    <a:pt x="787" y="115"/>
                  </a:lnTo>
                  <a:lnTo>
                    <a:pt x="752" y="85"/>
                  </a:lnTo>
                  <a:lnTo>
                    <a:pt x="713" y="60"/>
                  </a:lnTo>
                  <a:lnTo>
                    <a:pt x="673" y="40"/>
                  </a:lnTo>
                  <a:lnTo>
                    <a:pt x="628" y="25"/>
                  </a:lnTo>
                  <a:lnTo>
                    <a:pt x="583" y="10"/>
                  </a:lnTo>
                  <a:lnTo>
                    <a:pt x="538" y="5"/>
                  </a:lnTo>
                  <a:lnTo>
                    <a:pt x="488" y="0"/>
                  </a:lnTo>
                  <a:lnTo>
                    <a:pt x="443" y="0"/>
                  </a:lnTo>
                  <a:lnTo>
                    <a:pt x="443" y="0"/>
                  </a:lnTo>
                  <a:close/>
                </a:path>
              </a:pathLst>
            </a:custGeom>
            <a:solidFill>
              <a:srgbClr val="FFF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539" name="Freeform 42"/>
            <p:cNvSpPr>
              <a:spLocks/>
            </p:cNvSpPr>
            <p:nvPr/>
          </p:nvSpPr>
          <p:spPr bwMode="auto">
            <a:xfrm>
              <a:off x="6799263" y="2327275"/>
              <a:ext cx="1447800" cy="1447800"/>
            </a:xfrm>
            <a:custGeom>
              <a:avLst/>
              <a:gdLst>
                <a:gd name="T0" fmla="*/ 418 w 912"/>
                <a:gd name="T1" fmla="*/ 5 h 912"/>
                <a:gd name="T2" fmla="*/ 329 w 912"/>
                <a:gd name="T3" fmla="*/ 20 h 912"/>
                <a:gd name="T4" fmla="*/ 244 w 912"/>
                <a:gd name="T5" fmla="*/ 55 h 912"/>
                <a:gd name="T6" fmla="*/ 169 w 912"/>
                <a:gd name="T7" fmla="*/ 105 h 912"/>
                <a:gd name="T8" fmla="*/ 109 w 912"/>
                <a:gd name="T9" fmla="*/ 169 h 912"/>
                <a:gd name="T10" fmla="*/ 60 w 912"/>
                <a:gd name="T11" fmla="*/ 239 h 912"/>
                <a:gd name="T12" fmla="*/ 25 w 912"/>
                <a:gd name="T13" fmla="*/ 319 h 912"/>
                <a:gd name="T14" fmla="*/ 5 w 912"/>
                <a:gd name="T15" fmla="*/ 409 h 912"/>
                <a:gd name="T16" fmla="*/ 0 w 912"/>
                <a:gd name="T17" fmla="*/ 498 h 912"/>
                <a:gd name="T18" fmla="*/ 5 w 912"/>
                <a:gd name="T19" fmla="*/ 548 h 912"/>
                <a:gd name="T20" fmla="*/ 30 w 912"/>
                <a:gd name="T21" fmla="*/ 633 h 912"/>
                <a:gd name="T22" fmla="*/ 74 w 912"/>
                <a:gd name="T23" fmla="*/ 713 h 912"/>
                <a:gd name="T24" fmla="*/ 129 w 912"/>
                <a:gd name="T25" fmla="*/ 777 h 912"/>
                <a:gd name="T26" fmla="*/ 194 w 912"/>
                <a:gd name="T27" fmla="*/ 837 h 912"/>
                <a:gd name="T28" fmla="*/ 274 w 912"/>
                <a:gd name="T29" fmla="*/ 877 h 912"/>
                <a:gd name="T30" fmla="*/ 359 w 912"/>
                <a:gd name="T31" fmla="*/ 902 h 912"/>
                <a:gd name="T32" fmla="*/ 448 w 912"/>
                <a:gd name="T33" fmla="*/ 912 h 912"/>
                <a:gd name="T34" fmla="*/ 493 w 912"/>
                <a:gd name="T35" fmla="*/ 912 h 912"/>
                <a:gd name="T36" fmla="*/ 583 w 912"/>
                <a:gd name="T37" fmla="*/ 892 h 912"/>
                <a:gd name="T38" fmla="*/ 668 w 912"/>
                <a:gd name="T39" fmla="*/ 857 h 912"/>
                <a:gd name="T40" fmla="*/ 742 w 912"/>
                <a:gd name="T41" fmla="*/ 812 h 912"/>
                <a:gd name="T42" fmla="*/ 807 w 912"/>
                <a:gd name="T43" fmla="*/ 747 h 912"/>
                <a:gd name="T44" fmla="*/ 857 w 912"/>
                <a:gd name="T45" fmla="*/ 678 h 912"/>
                <a:gd name="T46" fmla="*/ 892 w 912"/>
                <a:gd name="T47" fmla="*/ 593 h 912"/>
                <a:gd name="T48" fmla="*/ 912 w 912"/>
                <a:gd name="T49" fmla="*/ 508 h 912"/>
                <a:gd name="T50" fmla="*/ 912 w 912"/>
                <a:gd name="T51" fmla="*/ 414 h 912"/>
                <a:gd name="T52" fmla="*/ 907 w 912"/>
                <a:gd name="T53" fmla="*/ 369 h 912"/>
                <a:gd name="T54" fmla="*/ 882 w 912"/>
                <a:gd name="T55" fmla="*/ 284 h 912"/>
                <a:gd name="T56" fmla="*/ 842 w 912"/>
                <a:gd name="T57" fmla="*/ 204 h 912"/>
                <a:gd name="T58" fmla="*/ 787 w 912"/>
                <a:gd name="T59" fmla="*/ 134 h 912"/>
                <a:gd name="T60" fmla="*/ 717 w 912"/>
                <a:gd name="T61" fmla="*/ 80 h 912"/>
                <a:gd name="T62" fmla="*/ 643 w 912"/>
                <a:gd name="T63" fmla="*/ 40 h 912"/>
                <a:gd name="T64" fmla="*/ 558 w 912"/>
                <a:gd name="T65" fmla="*/ 10 h 912"/>
                <a:gd name="T66" fmla="*/ 468 w 912"/>
                <a:gd name="T67" fmla="*/ 0 h 912"/>
                <a:gd name="T68" fmla="*/ 418 w 912"/>
                <a:gd name="T69" fmla="*/ 5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12" h="912">
                  <a:moveTo>
                    <a:pt x="418" y="5"/>
                  </a:moveTo>
                  <a:lnTo>
                    <a:pt x="418" y="5"/>
                  </a:lnTo>
                  <a:lnTo>
                    <a:pt x="374" y="10"/>
                  </a:lnTo>
                  <a:lnTo>
                    <a:pt x="329" y="20"/>
                  </a:lnTo>
                  <a:lnTo>
                    <a:pt x="284" y="40"/>
                  </a:lnTo>
                  <a:lnTo>
                    <a:pt x="244" y="55"/>
                  </a:lnTo>
                  <a:lnTo>
                    <a:pt x="209" y="80"/>
                  </a:lnTo>
                  <a:lnTo>
                    <a:pt x="169" y="105"/>
                  </a:lnTo>
                  <a:lnTo>
                    <a:pt x="139" y="134"/>
                  </a:lnTo>
                  <a:lnTo>
                    <a:pt x="109" y="169"/>
                  </a:lnTo>
                  <a:lnTo>
                    <a:pt x="79" y="204"/>
                  </a:lnTo>
                  <a:lnTo>
                    <a:pt x="60" y="239"/>
                  </a:lnTo>
                  <a:lnTo>
                    <a:pt x="40" y="279"/>
                  </a:lnTo>
                  <a:lnTo>
                    <a:pt x="25" y="319"/>
                  </a:lnTo>
                  <a:lnTo>
                    <a:pt x="10" y="364"/>
                  </a:lnTo>
                  <a:lnTo>
                    <a:pt x="5" y="409"/>
                  </a:lnTo>
                  <a:lnTo>
                    <a:pt x="0" y="453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5" y="548"/>
                  </a:lnTo>
                  <a:lnTo>
                    <a:pt x="20" y="593"/>
                  </a:lnTo>
                  <a:lnTo>
                    <a:pt x="30" y="633"/>
                  </a:lnTo>
                  <a:lnTo>
                    <a:pt x="50" y="673"/>
                  </a:lnTo>
                  <a:lnTo>
                    <a:pt x="74" y="713"/>
                  </a:lnTo>
                  <a:lnTo>
                    <a:pt x="99" y="747"/>
                  </a:lnTo>
                  <a:lnTo>
                    <a:pt x="129" y="777"/>
                  </a:lnTo>
                  <a:lnTo>
                    <a:pt x="159" y="807"/>
                  </a:lnTo>
                  <a:lnTo>
                    <a:pt x="194" y="837"/>
                  </a:lnTo>
                  <a:lnTo>
                    <a:pt x="234" y="857"/>
                  </a:lnTo>
                  <a:lnTo>
                    <a:pt x="274" y="877"/>
                  </a:lnTo>
                  <a:lnTo>
                    <a:pt x="314" y="892"/>
                  </a:lnTo>
                  <a:lnTo>
                    <a:pt x="359" y="902"/>
                  </a:lnTo>
                  <a:lnTo>
                    <a:pt x="403" y="912"/>
                  </a:lnTo>
                  <a:lnTo>
                    <a:pt x="448" y="912"/>
                  </a:lnTo>
                  <a:lnTo>
                    <a:pt x="493" y="912"/>
                  </a:lnTo>
                  <a:lnTo>
                    <a:pt x="493" y="912"/>
                  </a:lnTo>
                  <a:lnTo>
                    <a:pt x="538" y="907"/>
                  </a:lnTo>
                  <a:lnTo>
                    <a:pt x="583" y="892"/>
                  </a:lnTo>
                  <a:lnTo>
                    <a:pt x="628" y="877"/>
                  </a:lnTo>
                  <a:lnTo>
                    <a:pt x="668" y="857"/>
                  </a:lnTo>
                  <a:lnTo>
                    <a:pt x="707" y="837"/>
                  </a:lnTo>
                  <a:lnTo>
                    <a:pt x="742" y="812"/>
                  </a:lnTo>
                  <a:lnTo>
                    <a:pt x="777" y="782"/>
                  </a:lnTo>
                  <a:lnTo>
                    <a:pt x="807" y="747"/>
                  </a:lnTo>
                  <a:lnTo>
                    <a:pt x="832" y="713"/>
                  </a:lnTo>
                  <a:lnTo>
                    <a:pt x="857" y="678"/>
                  </a:lnTo>
                  <a:lnTo>
                    <a:pt x="877" y="638"/>
                  </a:lnTo>
                  <a:lnTo>
                    <a:pt x="892" y="593"/>
                  </a:lnTo>
                  <a:lnTo>
                    <a:pt x="902" y="553"/>
                  </a:lnTo>
                  <a:lnTo>
                    <a:pt x="912" y="508"/>
                  </a:lnTo>
                  <a:lnTo>
                    <a:pt x="912" y="463"/>
                  </a:lnTo>
                  <a:lnTo>
                    <a:pt x="912" y="414"/>
                  </a:lnTo>
                  <a:lnTo>
                    <a:pt x="912" y="414"/>
                  </a:lnTo>
                  <a:lnTo>
                    <a:pt x="907" y="369"/>
                  </a:lnTo>
                  <a:lnTo>
                    <a:pt x="897" y="324"/>
                  </a:lnTo>
                  <a:lnTo>
                    <a:pt x="882" y="284"/>
                  </a:lnTo>
                  <a:lnTo>
                    <a:pt x="862" y="244"/>
                  </a:lnTo>
                  <a:lnTo>
                    <a:pt x="842" y="204"/>
                  </a:lnTo>
                  <a:lnTo>
                    <a:pt x="812" y="169"/>
                  </a:lnTo>
                  <a:lnTo>
                    <a:pt x="787" y="134"/>
                  </a:lnTo>
                  <a:lnTo>
                    <a:pt x="752" y="110"/>
                  </a:lnTo>
                  <a:lnTo>
                    <a:pt x="717" y="80"/>
                  </a:lnTo>
                  <a:lnTo>
                    <a:pt x="683" y="60"/>
                  </a:lnTo>
                  <a:lnTo>
                    <a:pt x="643" y="40"/>
                  </a:lnTo>
                  <a:lnTo>
                    <a:pt x="598" y="25"/>
                  </a:lnTo>
                  <a:lnTo>
                    <a:pt x="558" y="10"/>
                  </a:lnTo>
                  <a:lnTo>
                    <a:pt x="513" y="5"/>
                  </a:lnTo>
                  <a:lnTo>
                    <a:pt x="468" y="0"/>
                  </a:lnTo>
                  <a:lnTo>
                    <a:pt x="418" y="5"/>
                  </a:lnTo>
                  <a:lnTo>
                    <a:pt x="418" y="5"/>
                  </a:lnTo>
                  <a:close/>
                </a:path>
              </a:pathLst>
            </a:custGeom>
            <a:solidFill>
              <a:srgbClr val="FFF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543" name="Freeform 46"/>
            <p:cNvSpPr>
              <a:spLocks/>
            </p:cNvSpPr>
            <p:nvPr/>
          </p:nvSpPr>
          <p:spPr bwMode="auto">
            <a:xfrm>
              <a:off x="7581900" y="1765300"/>
              <a:ext cx="530225" cy="355600"/>
            </a:xfrm>
            <a:custGeom>
              <a:avLst/>
              <a:gdLst>
                <a:gd name="T0" fmla="*/ 334 w 334"/>
                <a:gd name="T1" fmla="*/ 115 h 224"/>
                <a:gd name="T2" fmla="*/ 334 w 334"/>
                <a:gd name="T3" fmla="*/ 115 h 224"/>
                <a:gd name="T4" fmla="*/ 334 w 334"/>
                <a:gd name="T5" fmla="*/ 135 h 224"/>
                <a:gd name="T6" fmla="*/ 324 w 334"/>
                <a:gd name="T7" fmla="*/ 160 h 224"/>
                <a:gd name="T8" fmla="*/ 304 w 334"/>
                <a:gd name="T9" fmla="*/ 175 h 224"/>
                <a:gd name="T10" fmla="*/ 284 w 334"/>
                <a:gd name="T11" fmla="*/ 194 h 224"/>
                <a:gd name="T12" fmla="*/ 259 w 334"/>
                <a:gd name="T13" fmla="*/ 204 h 224"/>
                <a:gd name="T14" fmla="*/ 234 w 334"/>
                <a:gd name="T15" fmla="*/ 219 h 224"/>
                <a:gd name="T16" fmla="*/ 200 w 334"/>
                <a:gd name="T17" fmla="*/ 224 h 224"/>
                <a:gd name="T18" fmla="*/ 170 w 334"/>
                <a:gd name="T19" fmla="*/ 224 h 224"/>
                <a:gd name="T20" fmla="*/ 170 w 334"/>
                <a:gd name="T21" fmla="*/ 224 h 224"/>
                <a:gd name="T22" fmla="*/ 135 w 334"/>
                <a:gd name="T23" fmla="*/ 224 h 224"/>
                <a:gd name="T24" fmla="*/ 105 w 334"/>
                <a:gd name="T25" fmla="*/ 219 h 224"/>
                <a:gd name="T26" fmla="*/ 75 w 334"/>
                <a:gd name="T27" fmla="*/ 204 h 224"/>
                <a:gd name="T28" fmla="*/ 50 w 334"/>
                <a:gd name="T29" fmla="*/ 194 h 224"/>
                <a:gd name="T30" fmla="*/ 30 w 334"/>
                <a:gd name="T31" fmla="*/ 175 h 224"/>
                <a:gd name="T32" fmla="*/ 15 w 334"/>
                <a:gd name="T33" fmla="*/ 160 h 224"/>
                <a:gd name="T34" fmla="*/ 5 w 334"/>
                <a:gd name="T35" fmla="*/ 135 h 224"/>
                <a:gd name="T36" fmla="*/ 0 w 334"/>
                <a:gd name="T37" fmla="*/ 115 h 224"/>
                <a:gd name="T38" fmla="*/ 0 w 334"/>
                <a:gd name="T39" fmla="*/ 115 h 224"/>
                <a:gd name="T40" fmla="*/ 5 w 334"/>
                <a:gd name="T41" fmla="*/ 90 h 224"/>
                <a:gd name="T42" fmla="*/ 15 w 334"/>
                <a:gd name="T43" fmla="*/ 70 h 224"/>
                <a:gd name="T44" fmla="*/ 30 w 334"/>
                <a:gd name="T45" fmla="*/ 50 h 224"/>
                <a:gd name="T46" fmla="*/ 50 w 334"/>
                <a:gd name="T47" fmla="*/ 35 h 224"/>
                <a:gd name="T48" fmla="*/ 75 w 334"/>
                <a:gd name="T49" fmla="*/ 20 h 224"/>
                <a:gd name="T50" fmla="*/ 105 w 334"/>
                <a:gd name="T51" fmla="*/ 10 h 224"/>
                <a:gd name="T52" fmla="*/ 135 w 334"/>
                <a:gd name="T53" fmla="*/ 5 h 224"/>
                <a:gd name="T54" fmla="*/ 170 w 334"/>
                <a:gd name="T55" fmla="*/ 0 h 224"/>
                <a:gd name="T56" fmla="*/ 170 w 334"/>
                <a:gd name="T57" fmla="*/ 0 h 224"/>
                <a:gd name="T58" fmla="*/ 200 w 334"/>
                <a:gd name="T59" fmla="*/ 5 h 224"/>
                <a:gd name="T60" fmla="*/ 234 w 334"/>
                <a:gd name="T61" fmla="*/ 10 h 224"/>
                <a:gd name="T62" fmla="*/ 259 w 334"/>
                <a:gd name="T63" fmla="*/ 20 h 224"/>
                <a:gd name="T64" fmla="*/ 284 w 334"/>
                <a:gd name="T65" fmla="*/ 35 h 224"/>
                <a:gd name="T66" fmla="*/ 304 w 334"/>
                <a:gd name="T67" fmla="*/ 50 h 224"/>
                <a:gd name="T68" fmla="*/ 324 w 334"/>
                <a:gd name="T69" fmla="*/ 70 h 224"/>
                <a:gd name="T70" fmla="*/ 334 w 334"/>
                <a:gd name="T71" fmla="*/ 90 h 224"/>
                <a:gd name="T72" fmla="*/ 334 w 334"/>
                <a:gd name="T73" fmla="*/ 115 h 224"/>
                <a:gd name="T74" fmla="*/ 334 w 334"/>
                <a:gd name="T75" fmla="*/ 115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34" h="224">
                  <a:moveTo>
                    <a:pt x="334" y="115"/>
                  </a:moveTo>
                  <a:lnTo>
                    <a:pt x="334" y="115"/>
                  </a:lnTo>
                  <a:lnTo>
                    <a:pt x="334" y="135"/>
                  </a:lnTo>
                  <a:lnTo>
                    <a:pt x="324" y="160"/>
                  </a:lnTo>
                  <a:lnTo>
                    <a:pt x="304" y="175"/>
                  </a:lnTo>
                  <a:lnTo>
                    <a:pt x="284" y="194"/>
                  </a:lnTo>
                  <a:lnTo>
                    <a:pt x="259" y="204"/>
                  </a:lnTo>
                  <a:lnTo>
                    <a:pt x="234" y="219"/>
                  </a:lnTo>
                  <a:lnTo>
                    <a:pt x="200" y="224"/>
                  </a:lnTo>
                  <a:lnTo>
                    <a:pt x="170" y="224"/>
                  </a:lnTo>
                  <a:lnTo>
                    <a:pt x="170" y="224"/>
                  </a:lnTo>
                  <a:lnTo>
                    <a:pt x="135" y="224"/>
                  </a:lnTo>
                  <a:lnTo>
                    <a:pt x="105" y="219"/>
                  </a:lnTo>
                  <a:lnTo>
                    <a:pt x="75" y="204"/>
                  </a:lnTo>
                  <a:lnTo>
                    <a:pt x="50" y="194"/>
                  </a:lnTo>
                  <a:lnTo>
                    <a:pt x="30" y="175"/>
                  </a:lnTo>
                  <a:lnTo>
                    <a:pt x="15" y="160"/>
                  </a:lnTo>
                  <a:lnTo>
                    <a:pt x="5" y="135"/>
                  </a:lnTo>
                  <a:lnTo>
                    <a:pt x="0" y="115"/>
                  </a:lnTo>
                  <a:lnTo>
                    <a:pt x="0" y="115"/>
                  </a:lnTo>
                  <a:lnTo>
                    <a:pt x="5" y="90"/>
                  </a:lnTo>
                  <a:lnTo>
                    <a:pt x="15" y="70"/>
                  </a:lnTo>
                  <a:lnTo>
                    <a:pt x="30" y="50"/>
                  </a:lnTo>
                  <a:lnTo>
                    <a:pt x="50" y="35"/>
                  </a:lnTo>
                  <a:lnTo>
                    <a:pt x="75" y="20"/>
                  </a:lnTo>
                  <a:lnTo>
                    <a:pt x="105" y="10"/>
                  </a:lnTo>
                  <a:lnTo>
                    <a:pt x="135" y="5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200" y="5"/>
                  </a:lnTo>
                  <a:lnTo>
                    <a:pt x="234" y="10"/>
                  </a:lnTo>
                  <a:lnTo>
                    <a:pt x="259" y="20"/>
                  </a:lnTo>
                  <a:lnTo>
                    <a:pt x="284" y="35"/>
                  </a:lnTo>
                  <a:lnTo>
                    <a:pt x="304" y="50"/>
                  </a:lnTo>
                  <a:lnTo>
                    <a:pt x="324" y="70"/>
                  </a:lnTo>
                  <a:lnTo>
                    <a:pt x="334" y="90"/>
                  </a:lnTo>
                  <a:lnTo>
                    <a:pt x="334" y="115"/>
                  </a:lnTo>
                  <a:lnTo>
                    <a:pt x="334" y="1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550" name="Freeform 53"/>
            <p:cNvSpPr>
              <a:spLocks/>
            </p:cNvSpPr>
            <p:nvPr/>
          </p:nvSpPr>
          <p:spPr bwMode="auto">
            <a:xfrm>
              <a:off x="6434138" y="4043363"/>
              <a:ext cx="1195388" cy="1084262"/>
            </a:xfrm>
            <a:custGeom>
              <a:avLst/>
              <a:gdLst>
                <a:gd name="T0" fmla="*/ 753 w 753"/>
                <a:gd name="T1" fmla="*/ 553 h 683"/>
                <a:gd name="T2" fmla="*/ 753 w 753"/>
                <a:gd name="T3" fmla="*/ 553 h 683"/>
                <a:gd name="T4" fmla="*/ 748 w 753"/>
                <a:gd name="T5" fmla="*/ 563 h 683"/>
                <a:gd name="T6" fmla="*/ 728 w 753"/>
                <a:gd name="T7" fmla="*/ 583 h 683"/>
                <a:gd name="T8" fmla="*/ 698 w 753"/>
                <a:gd name="T9" fmla="*/ 608 h 683"/>
                <a:gd name="T10" fmla="*/ 653 w 753"/>
                <a:gd name="T11" fmla="*/ 638 h 683"/>
                <a:gd name="T12" fmla="*/ 604 w 753"/>
                <a:gd name="T13" fmla="*/ 658 h 683"/>
                <a:gd name="T14" fmla="*/ 539 w 753"/>
                <a:gd name="T15" fmla="*/ 678 h 683"/>
                <a:gd name="T16" fmla="*/ 504 w 753"/>
                <a:gd name="T17" fmla="*/ 683 h 683"/>
                <a:gd name="T18" fmla="*/ 469 w 753"/>
                <a:gd name="T19" fmla="*/ 683 h 683"/>
                <a:gd name="T20" fmla="*/ 429 w 753"/>
                <a:gd name="T21" fmla="*/ 683 h 683"/>
                <a:gd name="T22" fmla="*/ 389 w 753"/>
                <a:gd name="T23" fmla="*/ 673 h 683"/>
                <a:gd name="T24" fmla="*/ 389 w 753"/>
                <a:gd name="T25" fmla="*/ 673 h 683"/>
                <a:gd name="T26" fmla="*/ 324 w 753"/>
                <a:gd name="T27" fmla="*/ 658 h 683"/>
                <a:gd name="T28" fmla="*/ 265 w 753"/>
                <a:gd name="T29" fmla="*/ 633 h 683"/>
                <a:gd name="T30" fmla="*/ 215 w 753"/>
                <a:gd name="T31" fmla="*/ 598 h 683"/>
                <a:gd name="T32" fmla="*/ 170 w 753"/>
                <a:gd name="T33" fmla="*/ 563 h 683"/>
                <a:gd name="T34" fmla="*/ 135 w 753"/>
                <a:gd name="T35" fmla="*/ 519 h 683"/>
                <a:gd name="T36" fmla="*/ 100 w 753"/>
                <a:gd name="T37" fmla="*/ 474 h 683"/>
                <a:gd name="T38" fmla="*/ 75 w 753"/>
                <a:gd name="T39" fmla="*/ 424 h 683"/>
                <a:gd name="T40" fmla="*/ 50 w 753"/>
                <a:gd name="T41" fmla="*/ 374 h 683"/>
                <a:gd name="T42" fmla="*/ 35 w 753"/>
                <a:gd name="T43" fmla="*/ 324 h 683"/>
                <a:gd name="T44" fmla="*/ 20 w 753"/>
                <a:gd name="T45" fmla="*/ 269 h 683"/>
                <a:gd name="T46" fmla="*/ 10 w 753"/>
                <a:gd name="T47" fmla="*/ 220 h 683"/>
                <a:gd name="T48" fmla="*/ 5 w 753"/>
                <a:gd name="T49" fmla="*/ 170 h 683"/>
                <a:gd name="T50" fmla="*/ 0 w 753"/>
                <a:gd name="T51" fmla="*/ 75 h 683"/>
                <a:gd name="T52" fmla="*/ 5 w 753"/>
                <a:gd name="T53" fmla="*/ 0 h 683"/>
                <a:gd name="T54" fmla="*/ 5 w 753"/>
                <a:gd name="T55" fmla="*/ 0 h 683"/>
                <a:gd name="T56" fmla="*/ 55 w 753"/>
                <a:gd name="T57" fmla="*/ 65 h 683"/>
                <a:gd name="T58" fmla="*/ 110 w 753"/>
                <a:gd name="T59" fmla="*/ 130 h 683"/>
                <a:gd name="T60" fmla="*/ 110 w 753"/>
                <a:gd name="T61" fmla="*/ 130 h 683"/>
                <a:gd name="T62" fmla="*/ 130 w 753"/>
                <a:gd name="T63" fmla="*/ 230 h 683"/>
                <a:gd name="T64" fmla="*/ 150 w 753"/>
                <a:gd name="T65" fmla="*/ 319 h 683"/>
                <a:gd name="T66" fmla="*/ 165 w 753"/>
                <a:gd name="T67" fmla="*/ 354 h 683"/>
                <a:gd name="T68" fmla="*/ 185 w 753"/>
                <a:gd name="T69" fmla="*/ 389 h 683"/>
                <a:gd name="T70" fmla="*/ 200 w 753"/>
                <a:gd name="T71" fmla="*/ 419 h 683"/>
                <a:gd name="T72" fmla="*/ 220 w 753"/>
                <a:gd name="T73" fmla="*/ 449 h 683"/>
                <a:gd name="T74" fmla="*/ 245 w 753"/>
                <a:gd name="T75" fmla="*/ 474 h 683"/>
                <a:gd name="T76" fmla="*/ 270 w 753"/>
                <a:gd name="T77" fmla="*/ 494 h 683"/>
                <a:gd name="T78" fmla="*/ 295 w 753"/>
                <a:gd name="T79" fmla="*/ 514 h 683"/>
                <a:gd name="T80" fmla="*/ 324 w 753"/>
                <a:gd name="T81" fmla="*/ 524 h 683"/>
                <a:gd name="T82" fmla="*/ 354 w 753"/>
                <a:gd name="T83" fmla="*/ 539 h 683"/>
                <a:gd name="T84" fmla="*/ 384 w 753"/>
                <a:gd name="T85" fmla="*/ 544 h 683"/>
                <a:gd name="T86" fmla="*/ 419 w 753"/>
                <a:gd name="T87" fmla="*/ 548 h 683"/>
                <a:gd name="T88" fmla="*/ 459 w 753"/>
                <a:gd name="T89" fmla="*/ 548 h 683"/>
                <a:gd name="T90" fmla="*/ 459 w 753"/>
                <a:gd name="T91" fmla="*/ 548 h 683"/>
                <a:gd name="T92" fmla="*/ 484 w 753"/>
                <a:gd name="T93" fmla="*/ 544 h 683"/>
                <a:gd name="T94" fmla="*/ 509 w 753"/>
                <a:gd name="T95" fmla="*/ 529 h 683"/>
                <a:gd name="T96" fmla="*/ 539 w 753"/>
                <a:gd name="T97" fmla="*/ 519 h 683"/>
                <a:gd name="T98" fmla="*/ 569 w 753"/>
                <a:gd name="T99" fmla="*/ 509 h 683"/>
                <a:gd name="T100" fmla="*/ 569 w 753"/>
                <a:gd name="T101" fmla="*/ 509 h 683"/>
                <a:gd name="T102" fmla="*/ 633 w 753"/>
                <a:gd name="T103" fmla="*/ 499 h 683"/>
                <a:gd name="T104" fmla="*/ 673 w 753"/>
                <a:gd name="T105" fmla="*/ 499 h 683"/>
                <a:gd name="T106" fmla="*/ 698 w 753"/>
                <a:gd name="T107" fmla="*/ 499 h 683"/>
                <a:gd name="T108" fmla="*/ 698 w 753"/>
                <a:gd name="T109" fmla="*/ 499 h 683"/>
                <a:gd name="T110" fmla="*/ 718 w 753"/>
                <a:gd name="T111" fmla="*/ 514 h 683"/>
                <a:gd name="T112" fmla="*/ 733 w 753"/>
                <a:gd name="T113" fmla="*/ 529 h 683"/>
                <a:gd name="T114" fmla="*/ 753 w 753"/>
                <a:gd name="T115" fmla="*/ 553 h 683"/>
                <a:gd name="T116" fmla="*/ 753 w 753"/>
                <a:gd name="T117" fmla="*/ 553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53" h="683">
                  <a:moveTo>
                    <a:pt x="753" y="553"/>
                  </a:moveTo>
                  <a:lnTo>
                    <a:pt x="753" y="553"/>
                  </a:lnTo>
                  <a:lnTo>
                    <a:pt x="748" y="563"/>
                  </a:lnTo>
                  <a:lnTo>
                    <a:pt x="728" y="583"/>
                  </a:lnTo>
                  <a:lnTo>
                    <a:pt x="698" y="608"/>
                  </a:lnTo>
                  <a:lnTo>
                    <a:pt x="653" y="638"/>
                  </a:lnTo>
                  <a:lnTo>
                    <a:pt x="604" y="658"/>
                  </a:lnTo>
                  <a:lnTo>
                    <a:pt x="539" y="678"/>
                  </a:lnTo>
                  <a:lnTo>
                    <a:pt x="504" y="683"/>
                  </a:lnTo>
                  <a:lnTo>
                    <a:pt x="469" y="683"/>
                  </a:lnTo>
                  <a:lnTo>
                    <a:pt x="429" y="683"/>
                  </a:lnTo>
                  <a:lnTo>
                    <a:pt x="389" y="673"/>
                  </a:lnTo>
                  <a:lnTo>
                    <a:pt x="389" y="673"/>
                  </a:lnTo>
                  <a:lnTo>
                    <a:pt x="324" y="658"/>
                  </a:lnTo>
                  <a:lnTo>
                    <a:pt x="265" y="633"/>
                  </a:lnTo>
                  <a:lnTo>
                    <a:pt x="215" y="598"/>
                  </a:lnTo>
                  <a:lnTo>
                    <a:pt x="170" y="563"/>
                  </a:lnTo>
                  <a:lnTo>
                    <a:pt x="135" y="519"/>
                  </a:lnTo>
                  <a:lnTo>
                    <a:pt x="100" y="474"/>
                  </a:lnTo>
                  <a:lnTo>
                    <a:pt x="75" y="424"/>
                  </a:lnTo>
                  <a:lnTo>
                    <a:pt x="50" y="374"/>
                  </a:lnTo>
                  <a:lnTo>
                    <a:pt x="35" y="324"/>
                  </a:lnTo>
                  <a:lnTo>
                    <a:pt x="20" y="269"/>
                  </a:lnTo>
                  <a:lnTo>
                    <a:pt x="10" y="220"/>
                  </a:lnTo>
                  <a:lnTo>
                    <a:pt x="5" y="170"/>
                  </a:lnTo>
                  <a:lnTo>
                    <a:pt x="0" y="75"/>
                  </a:lnTo>
                  <a:lnTo>
                    <a:pt x="5" y="0"/>
                  </a:lnTo>
                  <a:lnTo>
                    <a:pt x="5" y="0"/>
                  </a:lnTo>
                  <a:lnTo>
                    <a:pt x="55" y="65"/>
                  </a:lnTo>
                  <a:lnTo>
                    <a:pt x="110" y="130"/>
                  </a:lnTo>
                  <a:lnTo>
                    <a:pt x="110" y="130"/>
                  </a:lnTo>
                  <a:lnTo>
                    <a:pt x="130" y="230"/>
                  </a:lnTo>
                  <a:lnTo>
                    <a:pt x="150" y="319"/>
                  </a:lnTo>
                  <a:lnTo>
                    <a:pt x="165" y="354"/>
                  </a:lnTo>
                  <a:lnTo>
                    <a:pt x="185" y="389"/>
                  </a:lnTo>
                  <a:lnTo>
                    <a:pt x="200" y="419"/>
                  </a:lnTo>
                  <a:lnTo>
                    <a:pt x="220" y="449"/>
                  </a:lnTo>
                  <a:lnTo>
                    <a:pt x="245" y="474"/>
                  </a:lnTo>
                  <a:lnTo>
                    <a:pt x="270" y="494"/>
                  </a:lnTo>
                  <a:lnTo>
                    <a:pt x="295" y="514"/>
                  </a:lnTo>
                  <a:lnTo>
                    <a:pt x="324" y="524"/>
                  </a:lnTo>
                  <a:lnTo>
                    <a:pt x="354" y="539"/>
                  </a:lnTo>
                  <a:lnTo>
                    <a:pt x="384" y="544"/>
                  </a:lnTo>
                  <a:lnTo>
                    <a:pt x="419" y="548"/>
                  </a:lnTo>
                  <a:lnTo>
                    <a:pt x="459" y="548"/>
                  </a:lnTo>
                  <a:lnTo>
                    <a:pt x="459" y="548"/>
                  </a:lnTo>
                  <a:lnTo>
                    <a:pt x="484" y="544"/>
                  </a:lnTo>
                  <a:lnTo>
                    <a:pt x="509" y="529"/>
                  </a:lnTo>
                  <a:lnTo>
                    <a:pt x="539" y="519"/>
                  </a:lnTo>
                  <a:lnTo>
                    <a:pt x="569" y="509"/>
                  </a:lnTo>
                  <a:lnTo>
                    <a:pt x="569" y="509"/>
                  </a:lnTo>
                  <a:lnTo>
                    <a:pt x="633" y="499"/>
                  </a:lnTo>
                  <a:lnTo>
                    <a:pt x="673" y="499"/>
                  </a:lnTo>
                  <a:lnTo>
                    <a:pt x="698" y="499"/>
                  </a:lnTo>
                  <a:lnTo>
                    <a:pt x="698" y="499"/>
                  </a:lnTo>
                  <a:lnTo>
                    <a:pt x="718" y="514"/>
                  </a:lnTo>
                  <a:lnTo>
                    <a:pt x="733" y="529"/>
                  </a:lnTo>
                  <a:lnTo>
                    <a:pt x="753" y="553"/>
                  </a:lnTo>
                  <a:lnTo>
                    <a:pt x="753" y="55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551" name="Freeform 54"/>
            <p:cNvSpPr>
              <a:spLocks/>
            </p:cNvSpPr>
            <p:nvPr/>
          </p:nvSpPr>
          <p:spPr bwMode="auto">
            <a:xfrm>
              <a:off x="7258050" y="4518025"/>
              <a:ext cx="482600" cy="373062"/>
            </a:xfrm>
            <a:custGeom>
              <a:avLst/>
              <a:gdLst>
                <a:gd name="T0" fmla="*/ 139 w 304"/>
                <a:gd name="T1" fmla="*/ 0 h 235"/>
                <a:gd name="T2" fmla="*/ 139 w 304"/>
                <a:gd name="T3" fmla="*/ 0 h 235"/>
                <a:gd name="T4" fmla="*/ 104 w 304"/>
                <a:gd name="T5" fmla="*/ 10 h 235"/>
                <a:gd name="T6" fmla="*/ 80 w 304"/>
                <a:gd name="T7" fmla="*/ 20 h 235"/>
                <a:gd name="T8" fmla="*/ 55 w 304"/>
                <a:gd name="T9" fmla="*/ 35 h 235"/>
                <a:gd name="T10" fmla="*/ 35 w 304"/>
                <a:gd name="T11" fmla="*/ 50 h 235"/>
                <a:gd name="T12" fmla="*/ 15 w 304"/>
                <a:gd name="T13" fmla="*/ 70 h 235"/>
                <a:gd name="T14" fmla="*/ 5 w 304"/>
                <a:gd name="T15" fmla="*/ 95 h 235"/>
                <a:gd name="T16" fmla="*/ 0 w 304"/>
                <a:gd name="T17" fmla="*/ 115 h 235"/>
                <a:gd name="T18" fmla="*/ 0 w 304"/>
                <a:gd name="T19" fmla="*/ 140 h 235"/>
                <a:gd name="T20" fmla="*/ 0 w 304"/>
                <a:gd name="T21" fmla="*/ 140 h 235"/>
                <a:gd name="T22" fmla="*/ 5 w 304"/>
                <a:gd name="T23" fmla="*/ 165 h 235"/>
                <a:gd name="T24" fmla="*/ 15 w 304"/>
                <a:gd name="T25" fmla="*/ 185 h 235"/>
                <a:gd name="T26" fmla="*/ 35 w 304"/>
                <a:gd name="T27" fmla="*/ 200 h 235"/>
                <a:gd name="T28" fmla="*/ 55 w 304"/>
                <a:gd name="T29" fmla="*/ 215 h 235"/>
                <a:gd name="T30" fmla="*/ 80 w 304"/>
                <a:gd name="T31" fmla="*/ 225 h 235"/>
                <a:gd name="T32" fmla="*/ 104 w 304"/>
                <a:gd name="T33" fmla="*/ 235 h 235"/>
                <a:gd name="T34" fmla="*/ 134 w 304"/>
                <a:gd name="T35" fmla="*/ 235 h 235"/>
                <a:gd name="T36" fmla="*/ 164 w 304"/>
                <a:gd name="T37" fmla="*/ 235 h 235"/>
                <a:gd name="T38" fmla="*/ 164 w 304"/>
                <a:gd name="T39" fmla="*/ 235 h 235"/>
                <a:gd name="T40" fmla="*/ 199 w 304"/>
                <a:gd name="T41" fmla="*/ 225 h 235"/>
                <a:gd name="T42" fmla="*/ 224 w 304"/>
                <a:gd name="T43" fmla="*/ 215 h 235"/>
                <a:gd name="T44" fmla="*/ 249 w 304"/>
                <a:gd name="T45" fmla="*/ 200 h 235"/>
                <a:gd name="T46" fmla="*/ 269 w 304"/>
                <a:gd name="T47" fmla="*/ 180 h 235"/>
                <a:gd name="T48" fmla="*/ 289 w 304"/>
                <a:gd name="T49" fmla="*/ 160 h 235"/>
                <a:gd name="T50" fmla="*/ 299 w 304"/>
                <a:gd name="T51" fmla="*/ 140 h 235"/>
                <a:gd name="T52" fmla="*/ 304 w 304"/>
                <a:gd name="T53" fmla="*/ 120 h 235"/>
                <a:gd name="T54" fmla="*/ 304 w 304"/>
                <a:gd name="T55" fmla="*/ 95 h 235"/>
                <a:gd name="T56" fmla="*/ 304 w 304"/>
                <a:gd name="T57" fmla="*/ 95 h 235"/>
                <a:gd name="T58" fmla="*/ 299 w 304"/>
                <a:gd name="T59" fmla="*/ 70 h 235"/>
                <a:gd name="T60" fmla="*/ 289 w 304"/>
                <a:gd name="T61" fmla="*/ 50 h 235"/>
                <a:gd name="T62" fmla="*/ 269 w 304"/>
                <a:gd name="T63" fmla="*/ 35 h 235"/>
                <a:gd name="T64" fmla="*/ 249 w 304"/>
                <a:gd name="T65" fmla="*/ 20 h 235"/>
                <a:gd name="T66" fmla="*/ 224 w 304"/>
                <a:gd name="T67" fmla="*/ 10 h 235"/>
                <a:gd name="T68" fmla="*/ 199 w 304"/>
                <a:gd name="T69" fmla="*/ 0 h 235"/>
                <a:gd name="T70" fmla="*/ 169 w 304"/>
                <a:gd name="T71" fmla="*/ 0 h 235"/>
                <a:gd name="T72" fmla="*/ 139 w 304"/>
                <a:gd name="T73" fmla="*/ 0 h 235"/>
                <a:gd name="T74" fmla="*/ 139 w 304"/>
                <a:gd name="T75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4" h="235">
                  <a:moveTo>
                    <a:pt x="139" y="0"/>
                  </a:moveTo>
                  <a:lnTo>
                    <a:pt x="139" y="0"/>
                  </a:lnTo>
                  <a:lnTo>
                    <a:pt x="104" y="10"/>
                  </a:lnTo>
                  <a:lnTo>
                    <a:pt x="80" y="20"/>
                  </a:lnTo>
                  <a:lnTo>
                    <a:pt x="55" y="35"/>
                  </a:lnTo>
                  <a:lnTo>
                    <a:pt x="35" y="50"/>
                  </a:lnTo>
                  <a:lnTo>
                    <a:pt x="15" y="70"/>
                  </a:lnTo>
                  <a:lnTo>
                    <a:pt x="5" y="95"/>
                  </a:lnTo>
                  <a:lnTo>
                    <a:pt x="0" y="115"/>
                  </a:lnTo>
                  <a:lnTo>
                    <a:pt x="0" y="140"/>
                  </a:lnTo>
                  <a:lnTo>
                    <a:pt x="0" y="140"/>
                  </a:lnTo>
                  <a:lnTo>
                    <a:pt x="5" y="165"/>
                  </a:lnTo>
                  <a:lnTo>
                    <a:pt x="15" y="185"/>
                  </a:lnTo>
                  <a:lnTo>
                    <a:pt x="35" y="200"/>
                  </a:lnTo>
                  <a:lnTo>
                    <a:pt x="55" y="215"/>
                  </a:lnTo>
                  <a:lnTo>
                    <a:pt x="80" y="225"/>
                  </a:lnTo>
                  <a:lnTo>
                    <a:pt x="104" y="235"/>
                  </a:lnTo>
                  <a:lnTo>
                    <a:pt x="134" y="235"/>
                  </a:lnTo>
                  <a:lnTo>
                    <a:pt x="164" y="235"/>
                  </a:lnTo>
                  <a:lnTo>
                    <a:pt x="164" y="235"/>
                  </a:lnTo>
                  <a:lnTo>
                    <a:pt x="199" y="225"/>
                  </a:lnTo>
                  <a:lnTo>
                    <a:pt x="224" y="215"/>
                  </a:lnTo>
                  <a:lnTo>
                    <a:pt x="249" y="200"/>
                  </a:lnTo>
                  <a:lnTo>
                    <a:pt x="269" y="180"/>
                  </a:lnTo>
                  <a:lnTo>
                    <a:pt x="289" y="160"/>
                  </a:lnTo>
                  <a:lnTo>
                    <a:pt x="299" y="140"/>
                  </a:lnTo>
                  <a:lnTo>
                    <a:pt x="304" y="120"/>
                  </a:lnTo>
                  <a:lnTo>
                    <a:pt x="304" y="95"/>
                  </a:lnTo>
                  <a:lnTo>
                    <a:pt x="304" y="95"/>
                  </a:lnTo>
                  <a:lnTo>
                    <a:pt x="299" y="70"/>
                  </a:lnTo>
                  <a:lnTo>
                    <a:pt x="289" y="50"/>
                  </a:lnTo>
                  <a:lnTo>
                    <a:pt x="269" y="35"/>
                  </a:lnTo>
                  <a:lnTo>
                    <a:pt x="249" y="20"/>
                  </a:lnTo>
                  <a:lnTo>
                    <a:pt x="224" y="10"/>
                  </a:lnTo>
                  <a:lnTo>
                    <a:pt x="199" y="0"/>
                  </a:lnTo>
                  <a:lnTo>
                    <a:pt x="169" y="0"/>
                  </a:lnTo>
                  <a:lnTo>
                    <a:pt x="139" y="0"/>
                  </a:lnTo>
                  <a:lnTo>
                    <a:pt x="13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552" name="Freeform 55"/>
            <p:cNvSpPr>
              <a:spLocks/>
            </p:cNvSpPr>
            <p:nvPr/>
          </p:nvSpPr>
          <p:spPr bwMode="auto">
            <a:xfrm>
              <a:off x="7289800" y="4549775"/>
              <a:ext cx="419100" cy="301625"/>
            </a:xfrm>
            <a:custGeom>
              <a:avLst/>
              <a:gdLst>
                <a:gd name="T0" fmla="*/ 119 w 264"/>
                <a:gd name="T1" fmla="*/ 5 h 190"/>
                <a:gd name="T2" fmla="*/ 119 w 264"/>
                <a:gd name="T3" fmla="*/ 5 h 190"/>
                <a:gd name="T4" fmla="*/ 94 w 264"/>
                <a:gd name="T5" fmla="*/ 10 h 190"/>
                <a:gd name="T6" fmla="*/ 70 w 264"/>
                <a:gd name="T7" fmla="*/ 20 h 190"/>
                <a:gd name="T8" fmla="*/ 45 w 264"/>
                <a:gd name="T9" fmla="*/ 30 h 190"/>
                <a:gd name="T10" fmla="*/ 30 w 264"/>
                <a:gd name="T11" fmla="*/ 45 h 190"/>
                <a:gd name="T12" fmla="*/ 15 w 264"/>
                <a:gd name="T13" fmla="*/ 60 h 190"/>
                <a:gd name="T14" fmla="*/ 5 w 264"/>
                <a:gd name="T15" fmla="*/ 80 h 190"/>
                <a:gd name="T16" fmla="*/ 0 w 264"/>
                <a:gd name="T17" fmla="*/ 95 h 190"/>
                <a:gd name="T18" fmla="*/ 0 w 264"/>
                <a:gd name="T19" fmla="*/ 115 h 190"/>
                <a:gd name="T20" fmla="*/ 0 w 264"/>
                <a:gd name="T21" fmla="*/ 115 h 190"/>
                <a:gd name="T22" fmla="*/ 5 w 264"/>
                <a:gd name="T23" fmla="*/ 135 h 190"/>
                <a:gd name="T24" fmla="*/ 15 w 264"/>
                <a:gd name="T25" fmla="*/ 150 h 190"/>
                <a:gd name="T26" fmla="*/ 30 w 264"/>
                <a:gd name="T27" fmla="*/ 165 h 190"/>
                <a:gd name="T28" fmla="*/ 45 w 264"/>
                <a:gd name="T29" fmla="*/ 175 h 190"/>
                <a:gd name="T30" fmla="*/ 70 w 264"/>
                <a:gd name="T31" fmla="*/ 185 h 190"/>
                <a:gd name="T32" fmla="*/ 89 w 264"/>
                <a:gd name="T33" fmla="*/ 190 h 190"/>
                <a:gd name="T34" fmla="*/ 119 w 264"/>
                <a:gd name="T35" fmla="*/ 190 h 190"/>
                <a:gd name="T36" fmla="*/ 144 w 264"/>
                <a:gd name="T37" fmla="*/ 190 h 190"/>
                <a:gd name="T38" fmla="*/ 144 w 264"/>
                <a:gd name="T39" fmla="*/ 190 h 190"/>
                <a:gd name="T40" fmla="*/ 169 w 264"/>
                <a:gd name="T41" fmla="*/ 185 h 190"/>
                <a:gd name="T42" fmla="*/ 194 w 264"/>
                <a:gd name="T43" fmla="*/ 175 h 190"/>
                <a:gd name="T44" fmla="*/ 219 w 264"/>
                <a:gd name="T45" fmla="*/ 165 h 190"/>
                <a:gd name="T46" fmla="*/ 234 w 264"/>
                <a:gd name="T47" fmla="*/ 150 h 190"/>
                <a:gd name="T48" fmla="*/ 249 w 264"/>
                <a:gd name="T49" fmla="*/ 135 h 190"/>
                <a:gd name="T50" fmla="*/ 259 w 264"/>
                <a:gd name="T51" fmla="*/ 115 h 190"/>
                <a:gd name="T52" fmla="*/ 264 w 264"/>
                <a:gd name="T53" fmla="*/ 95 h 190"/>
                <a:gd name="T54" fmla="*/ 264 w 264"/>
                <a:gd name="T55" fmla="*/ 80 h 190"/>
                <a:gd name="T56" fmla="*/ 264 w 264"/>
                <a:gd name="T57" fmla="*/ 80 h 190"/>
                <a:gd name="T58" fmla="*/ 259 w 264"/>
                <a:gd name="T59" fmla="*/ 60 h 190"/>
                <a:gd name="T60" fmla="*/ 249 w 264"/>
                <a:gd name="T61" fmla="*/ 45 h 190"/>
                <a:gd name="T62" fmla="*/ 234 w 264"/>
                <a:gd name="T63" fmla="*/ 30 h 190"/>
                <a:gd name="T64" fmla="*/ 219 w 264"/>
                <a:gd name="T65" fmla="*/ 20 h 190"/>
                <a:gd name="T66" fmla="*/ 194 w 264"/>
                <a:gd name="T67" fmla="*/ 10 h 190"/>
                <a:gd name="T68" fmla="*/ 174 w 264"/>
                <a:gd name="T69" fmla="*/ 5 h 190"/>
                <a:gd name="T70" fmla="*/ 144 w 264"/>
                <a:gd name="T71" fmla="*/ 0 h 190"/>
                <a:gd name="T72" fmla="*/ 119 w 264"/>
                <a:gd name="T73" fmla="*/ 5 h 190"/>
                <a:gd name="T74" fmla="*/ 119 w 264"/>
                <a:gd name="T75" fmla="*/ 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64" h="190">
                  <a:moveTo>
                    <a:pt x="119" y="5"/>
                  </a:moveTo>
                  <a:lnTo>
                    <a:pt x="119" y="5"/>
                  </a:lnTo>
                  <a:lnTo>
                    <a:pt x="94" y="10"/>
                  </a:lnTo>
                  <a:lnTo>
                    <a:pt x="70" y="20"/>
                  </a:lnTo>
                  <a:lnTo>
                    <a:pt x="45" y="30"/>
                  </a:lnTo>
                  <a:lnTo>
                    <a:pt x="30" y="45"/>
                  </a:lnTo>
                  <a:lnTo>
                    <a:pt x="15" y="60"/>
                  </a:lnTo>
                  <a:lnTo>
                    <a:pt x="5" y="80"/>
                  </a:lnTo>
                  <a:lnTo>
                    <a:pt x="0" y="95"/>
                  </a:lnTo>
                  <a:lnTo>
                    <a:pt x="0" y="115"/>
                  </a:lnTo>
                  <a:lnTo>
                    <a:pt x="0" y="115"/>
                  </a:lnTo>
                  <a:lnTo>
                    <a:pt x="5" y="135"/>
                  </a:lnTo>
                  <a:lnTo>
                    <a:pt x="15" y="150"/>
                  </a:lnTo>
                  <a:lnTo>
                    <a:pt x="30" y="165"/>
                  </a:lnTo>
                  <a:lnTo>
                    <a:pt x="45" y="175"/>
                  </a:lnTo>
                  <a:lnTo>
                    <a:pt x="70" y="185"/>
                  </a:lnTo>
                  <a:lnTo>
                    <a:pt x="89" y="190"/>
                  </a:lnTo>
                  <a:lnTo>
                    <a:pt x="119" y="190"/>
                  </a:lnTo>
                  <a:lnTo>
                    <a:pt x="144" y="190"/>
                  </a:lnTo>
                  <a:lnTo>
                    <a:pt x="144" y="190"/>
                  </a:lnTo>
                  <a:lnTo>
                    <a:pt x="169" y="185"/>
                  </a:lnTo>
                  <a:lnTo>
                    <a:pt x="194" y="175"/>
                  </a:lnTo>
                  <a:lnTo>
                    <a:pt x="219" y="165"/>
                  </a:lnTo>
                  <a:lnTo>
                    <a:pt x="234" y="150"/>
                  </a:lnTo>
                  <a:lnTo>
                    <a:pt x="249" y="135"/>
                  </a:lnTo>
                  <a:lnTo>
                    <a:pt x="259" y="115"/>
                  </a:lnTo>
                  <a:lnTo>
                    <a:pt x="264" y="95"/>
                  </a:lnTo>
                  <a:lnTo>
                    <a:pt x="264" y="80"/>
                  </a:lnTo>
                  <a:lnTo>
                    <a:pt x="264" y="80"/>
                  </a:lnTo>
                  <a:lnTo>
                    <a:pt x="259" y="60"/>
                  </a:lnTo>
                  <a:lnTo>
                    <a:pt x="249" y="45"/>
                  </a:lnTo>
                  <a:lnTo>
                    <a:pt x="234" y="30"/>
                  </a:lnTo>
                  <a:lnTo>
                    <a:pt x="219" y="20"/>
                  </a:lnTo>
                  <a:lnTo>
                    <a:pt x="194" y="10"/>
                  </a:lnTo>
                  <a:lnTo>
                    <a:pt x="174" y="5"/>
                  </a:lnTo>
                  <a:lnTo>
                    <a:pt x="144" y="0"/>
                  </a:lnTo>
                  <a:lnTo>
                    <a:pt x="119" y="5"/>
                  </a:lnTo>
                  <a:lnTo>
                    <a:pt x="119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553" name="Freeform 56"/>
            <p:cNvSpPr>
              <a:spLocks/>
            </p:cNvSpPr>
            <p:nvPr/>
          </p:nvSpPr>
          <p:spPr bwMode="auto">
            <a:xfrm>
              <a:off x="7400925" y="4549775"/>
              <a:ext cx="307975" cy="301625"/>
            </a:xfrm>
            <a:custGeom>
              <a:avLst/>
              <a:gdLst>
                <a:gd name="T0" fmla="*/ 194 w 194"/>
                <a:gd name="T1" fmla="*/ 80 h 190"/>
                <a:gd name="T2" fmla="*/ 194 w 194"/>
                <a:gd name="T3" fmla="*/ 80 h 190"/>
                <a:gd name="T4" fmla="*/ 189 w 194"/>
                <a:gd name="T5" fmla="*/ 60 h 190"/>
                <a:gd name="T6" fmla="*/ 184 w 194"/>
                <a:gd name="T7" fmla="*/ 45 h 190"/>
                <a:gd name="T8" fmla="*/ 169 w 194"/>
                <a:gd name="T9" fmla="*/ 30 h 190"/>
                <a:gd name="T10" fmla="*/ 154 w 194"/>
                <a:gd name="T11" fmla="*/ 20 h 190"/>
                <a:gd name="T12" fmla="*/ 134 w 194"/>
                <a:gd name="T13" fmla="*/ 10 h 190"/>
                <a:gd name="T14" fmla="*/ 114 w 194"/>
                <a:gd name="T15" fmla="*/ 5 h 190"/>
                <a:gd name="T16" fmla="*/ 89 w 194"/>
                <a:gd name="T17" fmla="*/ 0 h 190"/>
                <a:gd name="T18" fmla="*/ 64 w 194"/>
                <a:gd name="T19" fmla="*/ 0 h 190"/>
                <a:gd name="T20" fmla="*/ 64 w 194"/>
                <a:gd name="T21" fmla="*/ 0 h 190"/>
                <a:gd name="T22" fmla="*/ 94 w 194"/>
                <a:gd name="T23" fmla="*/ 15 h 190"/>
                <a:gd name="T24" fmla="*/ 114 w 194"/>
                <a:gd name="T25" fmla="*/ 30 h 190"/>
                <a:gd name="T26" fmla="*/ 129 w 194"/>
                <a:gd name="T27" fmla="*/ 50 h 190"/>
                <a:gd name="T28" fmla="*/ 134 w 194"/>
                <a:gd name="T29" fmla="*/ 70 h 190"/>
                <a:gd name="T30" fmla="*/ 134 w 194"/>
                <a:gd name="T31" fmla="*/ 70 h 190"/>
                <a:gd name="T32" fmla="*/ 134 w 194"/>
                <a:gd name="T33" fmla="*/ 90 h 190"/>
                <a:gd name="T34" fmla="*/ 129 w 194"/>
                <a:gd name="T35" fmla="*/ 110 h 190"/>
                <a:gd name="T36" fmla="*/ 119 w 194"/>
                <a:gd name="T37" fmla="*/ 125 h 190"/>
                <a:gd name="T38" fmla="*/ 104 w 194"/>
                <a:gd name="T39" fmla="*/ 145 h 190"/>
                <a:gd name="T40" fmla="*/ 89 w 194"/>
                <a:gd name="T41" fmla="*/ 155 h 190"/>
                <a:gd name="T42" fmla="*/ 64 w 194"/>
                <a:gd name="T43" fmla="*/ 170 h 190"/>
                <a:gd name="T44" fmla="*/ 39 w 194"/>
                <a:gd name="T45" fmla="*/ 180 h 190"/>
                <a:gd name="T46" fmla="*/ 14 w 194"/>
                <a:gd name="T47" fmla="*/ 185 h 190"/>
                <a:gd name="T48" fmla="*/ 14 w 194"/>
                <a:gd name="T49" fmla="*/ 185 h 190"/>
                <a:gd name="T50" fmla="*/ 0 w 194"/>
                <a:gd name="T51" fmla="*/ 185 h 190"/>
                <a:gd name="T52" fmla="*/ 0 w 194"/>
                <a:gd name="T53" fmla="*/ 185 h 190"/>
                <a:gd name="T54" fmla="*/ 34 w 194"/>
                <a:gd name="T55" fmla="*/ 190 h 190"/>
                <a:gd name="T56" fmla="*/ 74 w 194"/>
                <a:gd name="T57" fmla="*/ 190 h 190"/>
                <a:gd name="T58" fmla="*/ 74 w 194"/>
                <a:gd name="T59" fmla="*/ 190 h 190"/>
                <a:gd name="T60" fmla="*/ 99 w 194"/>
                <a:gd name="T61" fmla="*/ 185 h 190"/>
                <a:gd name="T62" fmla="*/ 124 w 194"/>
                <a:gd name="T63" fmla="*/ 175 h 190"/>
                <a:gd name="T64" fmla="*/ 149 w 194"/>
                <a:gd name="T65" fmla="*/ 165 h 190"/>
                <a:gd name="T66" fmla="*/ 164 w 194"/>
                <a:gd name="T67" fmla="*/ 150 h 190"/>
                <a:gd name="T68" fmla="*/ 179 w 194"/>
                <a:gd name="T69" fmla="*/ 135 h 190"/>
                <a:gd name="T70" fmla="*/ 189 w 194"/>
                <a:gd name="T71" fmla="*/ 115 h 190"/>
                <a:gd name="T72" fmla="*/ 194 w 194"/>
                <a:gd name="T73" fmla="*/ 95 h 190"/>
                <a:gd name="T74" fmla="*/ 194 w 194"/>
                <a:gd name="T75" fmla="*/ 80 h 190"/>
                <a:gd name="T76" fmla="*/ 194 w 194"/>
                <a:gd name="T77" fmla="*/ 8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4" h="190">
                  <a:moveTo>
                    <a:pt x="194" y="80"/>
                  </a:moveTo>
                  <a:lnTo>
                    <a:pt x="194" y="80"/>
                  </a:lnTo>
                  <a:lnTo>
                    <a:pt x="189" y="60"/>
                  </a:lnTo>
                  <a:lnTo>
                    <a:pt x="184" y="45"/>
                  </a:lnTo>
                  <a:lnTo>
                    <a:pt x="169" y="30"/>
                  </a:lnTo>
                  <a:lnTo>
                    <a:pt x="154" y="20"/>
                  </a:lnTo>
                  <a:lnTo>
                    <a:pt x="134" y="10"/>
                  </a:lnTo>
                  <a:lnTo>
                    <a:pt x="114" y="5"/>
                  </a:lnTo>
                  <a:lnTo>
                    <a:pt x="89" y="0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94" y="15"/>
                  </a:lnTo>
                  <a:lnTo>
                    <a:pt x="114" y="30"/>
                  </a:lnTo>
                  <a:lnTo>
                    <a:pt x="129" y="50"/>
                  </a:lnTo>
                  <a:lnTo>
                    <a:pt x="134" y="70"/>
                  </a:lnTo>
                  <a:lnTo>
                    <a:pt x="134" y="70"/>
                  </a:lnTo>
                  <a:lnTo>
                    <a:pt x="134" y="90"/>
                  </a:lnTo>
                  <a:lnTo>
                    <a:pt x="129" y="110"/>
                  </a:lnTo>
                  <a:lnTo>
                    <a:pt x="119" y="125"/>
                  </a:lnTo>
                  <a:lnTo>
                    <a:pt x="104" y="145"/>
                  </a:lnTo>
                  <a:lnTo>
                    <a:pt x="89" y="155"/>
                  </a:lnTo>
                  <a:lnTo>
                    <a:pt x="64" y="170"/>
                  </a:lnTo>
                  <a:lnTo>
                    <a:pt x="39" y="180"/>
                  </a:lnTo>
                  <a:lnTo>
                    <a:pt x="14" y="185"/>
                  </a:lnTo>
                  <a:lnTo>
                    <a:pt x="14" y="185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34" y="190"/>
                  </a:lnTo>
                  <a:lnTo>
                    <a:pt x="74" y="190"/>
                  </a:lnTo>
                  <a:lnTo>
                    <a:pt x="74" y="190"/>
                  </a:lnTo>
                  <a:lnTo>
                    <a:pt x="99" y="185"/>
                  </a:lnTo>
                  <a:lnTo>
                    <a:pt x="124" y="175"/>
                  </a:lnTo>
                  <a:lnTo>
                    <a:pt x="149" y="165"/>
                  </a:lnTo>
                  <a:lnTo>
                    <a:pt x="164" y="150"/>
                  </a:lnTo>
                  <a:lnTo>
                    <a:pt x="179" y="135"/>
                  </a:lnTo>
                  <a:lnTo>
                    <a:pt x="189" y="115"/>
                  </a:lnTo>
                  <a:lnTo>
                    <a:pt x="194" y="95"/>
                  </a:lnTo>
                  <a:lnTo>
                    <a:pt x="194" y="80"/>
                  </a:lnTo>
                  <a:lnTo>
                    <a:pt x="194" y="8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554" name="Freeform 57"/>
            <p:cNvSpPr>
              <a:spLocks/>
            </p:cNvSpPr>
            <p:nvPr/>
          </p:nvSpPr>
          <p:spPr bwMode="auto">
            <a:xfrm>
              <a:off x="6988175" y="3616325"/>
              <a:ext cx="1028700" cy="1116012"/>
            </a:xfrm>
            <a:custGeom>
              <a:avLst/>
              <a:gdLst>
                <a:gd name="T0" fmla="*/ 100 w 648"/>
                <a:gd name="T1" fmla="*/ 234 h 703"/>
                <a:gd name="T2" fmla="*/ 75 w 648"/>
                <a:gd name="T3" fmla="*/ 190 h 703"/>
                <a:gd name="T4" fmla="*/ 30 w 648"/>
                <a:gd name="T5" fmla="*/ 155 h 703"/>
                <a:gd name="T6" fmla="*/ 0 w 648"/>
                <a:gd name="T7" fmla="*/ 120 h 703"/>
                <a:gd name="T8" fmla="*/ 0 w 648"/>
                <a:gd name="T9" fmla="*/ 100 h 703"/>
                <a:gd name="T10" fmla="*/ 15 w 648"/>
                <a:gd name="T11" fmla="*/ 80 h 703"/>
                <a:gd name="T12" fmla="*/ 45 w 648"/>
                <a:gd name="T13" fmla="*/ 65 h 703"/>
                <a:gd name="T14" fmla="*/ 105 w 648"/>
                <a:gd name="T15" fmla="*/ 75 h 703"/>
                <a:gd name="T16" fmla="*/ 145 w 648"/>
                <a:gd name="T17" fmla="*/ 115 h 703"/>
                <a:gd name="T18" fmla="*/ 175 w 648"/>
                <a:gd name="T19" fmla="*/ 170 h 703"/>
                <a:gd name="T20" fmla="*/ 185 w 648"/>
                <a:gd name="T21" fmla="*/ 200 h 703"/>
                <a:gd name="T22" fmla="*/ 200 w 648"/>
                <a:gd name="T23" fmla="*/ 219 h 703"/>
                <a:gd name="T24" fmla="*/ 235 w 648"/>
                <a:gd name="T25" fmla="*/ 219 h 703"/>
                <a:gd name="T26" fmla="*/ 334 w 648"/>
                <a:gd name="T27" fmla="*/ 185 h 703"/>
                <a:gd name="T28" fmla="*/ 429 w 648"/>
                <a:gd name="T29" fmla="*/ 125 h 703"/>
                <a:gd name="T30" fmla="*/ 489 w 648"/>
                <a:gd name="T31" fmla="*/ 80 h 703"/>
                <a:gd name="T32" fmla="*/ 514 w 648"/>
                <a:gd name="T33" fmla="*/ 45 h 703"/>
                <a:gd name="T34" fmla="*/ 554 w 648"/>
                <a:gd name="T35" fmla="*/ 10 h 703"/>
                <a:gd name="T36" fmla="*/ 588 w 648"/>
                <a:gd name="T37" fmla="*/ 0 h 703"/>
                <a:gd name="T38" fmla="*/ 613 w 648"/>
                <a:gd name="T39" fmla="*/ 5 h 703"/>
                <a:gd name="T40" fmla="*/ 643 w 648"/>
                <a:gd name="T41" fmla="*/ 20 h 703"/>
                <a:gd name="T42" fmla="*/ 648 w 648"/>
                <a:gd name="T43" fmla="*/ 50 h 703"/>
                <a:gd name="T44" fmla="*/ 613 w 648"/>
                <a:gd name="T45" fmla="*/ 115 h 703"/>
                <a:gd name="T46" fmla="*/ 588 w 648"/>
                <a:gd name="T47" fmla="*/ 150 h 703"/>
                <a:gd name="T48" fmla="*/ 554 w 648"/>
                <a:gd name="T49" fmla="*/ 200 h 703"/>
                <a:gd name="T50" fmla="*/ 539 w 648"/>
                <a:gd name="T51" fmla="*/ 215 h 703"/>
                <a:gd name="T52" fmla="*/ 554 w 648"/>
                <a:gd name="T53" fmla="*/ 249 h 703"/>
                <a:gd name="T54" fmla="*/ 549 w 648"/>
                <a:gd name="T55" fmla="*/ 289 h 703"/>
                <a:gd name="T56" fmla="*/ 559 w 648"/>
                <a:gd name="T57" fmla="*/ 309 h 703"/>
                <a:gd name="T58" fmla="*/ 569 w 648"/>
                <a:gd name="T59" fmla="*/ 359 h 703"/>
                <a:gd name="T60" fmla="*/ 564 w 648"/>
                <a:gd name="T61" fmla="*/ 384 h 703"/>
                <a:gd name="T62" fmla="*/ 574 w 648"/>
                <a:gd name="T63" fmla="*/ 429 h 703"/>
                <a:gd name="T64" fmla="*/ 569 w 648"/>
                <a:gd name="T65" fmla="*/ 464 h 703"/>
                <a:gd name="T66" fmla="*/ 529 w 648"/>
                <a:gd name="T67" fmla="*/ 528 h 703"/>
                <a:gd name="T68" fmla="*/ 454 w 648"/>
                <a:gd name="T69" fmla="*/ 623 h 703"/>
                <a:gd name="T70" fmla="*/ 439 w 648"/>
                <a:gd name="T71" fmla="*/ 658 h 703"/>
                <a:gd name="T72" fmla="*/ 429 w 648"/>
                <a:gd name="T73" fmla="*/ 683 h 703"/>
                <a:gd name="T74" fmla="*/ 399 w 648"/>
                <a:gd name="T75" fmla="*/ 693 h 703"/>
                <a:gd name="T76" fmla="*/ 319 w 648"/>
                <a:gd name="T77" fmla="*/ 703 h 703"/>
                <a:gd name="T78" fmla="*/ 245 w 648"/>
                <a:gd name="T79" fmla="*/ 688 h 703"/>
                <a:gd name="T80" fmla="*/ 215 w 648"/>
                <a:gd name="T81" fmla="*/ 668 h 703"/>
                <a:gd name="T82" fmla="*/ 215 w 648"/>
                <a:gd name="T83" fmla="*/ 658 h 703"/>
                <a:gd name="T84" fmla="*/ 180 w 648"/>
                <a:gd name="T85" fmla="*/ 588 h 703"/>
                <a:gd name="T86" fmla="*/ 140 w 648"/>
                <a:gd name="T87" fmla="*/ 514 h 703"/>
                <a:gd name="T88" fmla="*/ 125 w 648"/>
                <a:gd name="T89" fmla="*/ 459 h 703"/>
                <a:gd name="T90" fmla="*/ 115 w 648"/>
                <a:gd name="T91" fmla="*/ 334 h 703"/>
                <a:gd name="T92" fmla="*/ 110 w 648"/>
                <a:gd name="T93" fmla="*/ 274 h 703"/>
                <a:gd name="T94" fmla="*/ 100 w 648"/>
                <a:gd name="T95" fmla="*/ 234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48" h="703">
                  <a:moveTo>
                    <a:pt x="100" y="234"/>
                  </a:moveTo>
                  <a:lnTo>
                    <a:pt x="100" y="234"/>
                  </a:lnTo>
                  <a:lnTo>
                    <a:pt x="90" y="210"/>
                  </a:lnTo>
                  <a:lnTo>
                    <a:pt x="75" y="190"/>
                  </a:lnTo>
                  <a:lnTo>
                    <a:pt x="30" y="155"/>
                  </a:lnTo>
                  <a:lnTo>
                    <a:pt x="30" y="155"/>
                  </a:lnTo>
                  <a:lnTo>
                    <a:pt x="15" y="135"/>
                  </a:lnTo>
                  <a:lnTo>
                    <a:pt x="0" y="120"/>
                  </a:lnTo>
                  <a:lnTo>
                    <a:pt x="0" y="110"/>
                  </a:lnTo>
                  <a:lnTo>
                    <a:pt x="0" y="100"/>
                  </a:lnTo>
                  <a:lnTo>
                    <a:pt x="5" y="90"/>
                  </a:lnTo>
                  <a:lnTo>
                    <a:pt x="15" y="80"/>
                  </a:lnTo>
                  <a:lnTo>
                    <a:pt x="15" y="80"/>
                  </a:lnTo>
                  <a:lnTo>
                    <a:pt x="45" y="65"/>
                  </a:lnTo>
                  <a:lnTo>
                    <a:pt x="75" y="65"/>
                  </a:lnTo>
                  <a:lnTo>
                    <a:pt x="105" y="75"/>
                  </a:lnTo>
                  <a:lnTo>
                    <a:pt x="125" y="90"/>
                  </a:lnTo>
                  <a:lnTo>
                    <a:pt x="145" y="115"/>
                  </a:lnTo>
                  <a:lnTo>
                    <a:pt x="160" y="140"/>
                  </a:lnTo>
                  <a:lnTo>
                    <a:pt x="175" y="170"/>
                  </a:lnTo>
                  <a:lnTo>
                    <a:pt x="185" y="200"/>
                  </a:lnTo>
                  <a:lnTo>
                    <a:pt x="185" y="200"/>
                  </a:lnTo>
                  <a:lnTo>
                    <a:pt x="190" y="210"/>
                  </a:lnTo>
                  <a:lnTo>
                    <a:pt x="200" y="219"/>
                  </a:lnTo>
                  <a:lnTo>
                    <a:pt x="220" y="224"/>
                  </a:lnTo>
                  <a:lnTo>
                    <a:pt x="235" y="219"/>
                  </a:lnTo>
                  <a:lnTo>
                    <a:pt x="279" y="210"/>
                  </a:lnTo>
                  <a:lnTo>
                    <a:pt x="334" y="185"/>
                  </a:lnTo>
                  <a:lnTo>
                    <a:pt x="384" y="155"/>
                  </a:lnTo>
                  <a:lnTo>
                    <a:pt x="429" y="125"/>
                  </a:lnTo>
                  <a:lnTo>
                    <a:pt x="464" y="100"/>
                  </a:lnTo>
                  <a:lnTo>
                    <a:pt x="489" y="80"/>
                  </a:lnTo>
                  <a:lnTo>
                    <a:pt x="489" y="80"/>
                  </a:lnTo>
                  <a:lnTo>
                    <a:pt x="514" y="45"/>
                  </a:lnTo>
                  <a:lnTo>
                    <a:pt x="539" y="20"/>
                  </a:lnTo>
                  <a:lnTo>
                    <a:pt x="554" y="10"/>
                  </a:lnTo>
                  <a:lnTo>
                    <a:pt x="574" y="5"/>
                  </a:lnTo>
                  <a:lnTo>
                    <a:pt x="588" y="0"/>
                  </a:lnTo>
                  <a:lnTo>
                    <a:pt x="613" y="5"/>
                  </a:lnTo>
                  <a:lnTo>
                    <a:pt x="613" y="5"/>
                  </a:lnTo>
                  <a:lnTo>
                    <a:pt x="638" y="15"/>
                  </a:lnTo>
                  <a:lnTo>
                    <a:pt x="643" y="20"/>
                  </a:lnTo>
                  <a:lnTo>
                    <a:pt x="648" y="30"/>
                  </a:lnTo>
                  <a:lnTo>
                    <a:pt x="648" y="50"/>
                  </a:lnTo>
                  <a:lnTo>
                    <a:pt x="643" y="70"/>
                  </a:lnTo>
                  <a:lnTo>
                    <a:pt x="613" y="115"/>
                  </a:lnTo>
                  <a:lnTo>
                    <a:pt x="588" y="150"/>
                  </a:lnTo>
                  <a:lnTo>
                    <a:pt x="588" y="150"/>
                  </a:lnTo>
                  <a:lnTo>
                    <a:pt x="569" y="185"/>
                  </a:lnTo>
                  <a:lnTo>
                    <a:pt x="554" y="200"/>
                  </a:lnTo>
                  <a:lnTo>
                    <a:pt x="539" y="215"/>
                  </a:lnTo>
                  <a:lnTo>
                    <a:pt x="539" y="215"/>
                  </a:lnTo>
                  <a:lnTo>
                    <a:pt x="549" y="229"/>
                  </a:lnTo>
                  <a:lnTo>
                    <a:pt x="554" y="249"/>
                  </a:lnTo>
                  <a:lnTo>
                    <a:pt x="554" y="269"/>
                  </a:lnTo>
                  <a:lnTo>
                    <a:pt x="549" y="289"/>
                  </a:lnTo>
                  <a:lnTo>
                    <a:pt x="549" y="289"/>
                  </a:lnTo>
                  <a:lnTo>
                    <a:pt x="559" y="309"/>
                  </a:lnTo>
                  <a:lnTo>
                    <a:pt x="564" y="334"/>
                  </a:lnTo>
                  <a:lnTo>
                    <a:pt x="569" y="359"/>
                  </a:lnTo>
                  <a:lnTo>
                    <a:pt x="564" y="384"/>
                  </a:lnTo>
                  <a:lnTo>
                    <a:pt x="564" y="384"/>
                  </a:lnTo>
                  <a:lnTo>
                    <a:pt x="569" y="409"/>
                  </a:lnTo>
                  <a:lnTo>
                    <a:pt x="574" y="429"/>
                  </a:lnTo>
                  <a:lnTo>
                    <a:pt x="574" y="444"/>
                  </a:lnTo>
                  <a:lnTo>
                    <a:pt x="569" y="464"/>
                  </a:lnTo>
                  <a:lnTo>
                    <a:pt x="554" y="499"/>
                  </a:lnTo>
                  <a:lnTo>
                    <a:pt x="529" y="528"/>
                  </a:lnTo>
                  <a:lnTo>
                    <a:pt x="479" y="588"/>
                  </a:lnTo>
                  <a:lnTo>
                    <a:pt x="454" y="623"/>
                  </a:lnTo>
                  <a:lnTo>
                    <a:pt x="439" y="658"/>
                  </a:lnTo>
                  <a:lnTo>
                    <a:pt x="439" y="658"/>
                  </a:lnTo>
                  <a:lnTo>
                    <a:pt x="434" y="673"/>
                  </a:lnTo>
                  <a:lnTo>
                    <a:pt x="429" y="683"/>
                  </a:lnTo>
                  <a:lnTo>
                    <a:pt x="414" y="688"/>
                  </a:lnTo>
                  <a:lnTo>
                    <a:pt x="399" y="693"/>
                  </a:lnTo>
                  <a:lnTo>
                    <a:pt x="359" y="703"/>
                  </a:lnTo>
                  <a:lnTo>
                    <a:pt x="319" y="703"/>
                  </a:lnTo>
                  <a:lnTo>
                    <a:pt x="279" y="698"/>
                  </a:lnTo>
                  <a:lnTo>
                    <a:pt x="245" y="688"/>
                  </a:lnTo>
                  <a:lnTo>
                    <a:pt x="220" y="678"/>
                  </a:lnTo>
                  <a:lnTo>
                    <a:pt x="215" y="668"/>
                  </a:lnTo>
                  <a:lnTo>
                    <a:pt x="215" y="658"/>
                  </a:lnTo>
                  <a:lnTo>
                    <a:pt x="215" y="658"/>
                  </a:lnTo>
                  <a:lnTo>
                    <a:pt x="200" y="623"/>
                  </a:lnTo>
                  <a:lnTo>
                    <a:pt x="180" y="588"/>
                  </a:lnTo>
                  <a:lnTo>
                    <a:pt x="140" y="514"/>
                  </a:lnTo>
                  <a:lnTo>
                    <a:pt x="140" y="514"/>
                  </a:lnTo>
                  <a:lnTo>
                    <a:pt x="130" y="489"/>
                  </a:lnTo>
                  <a:lnTo>
                    <a:pt x="125" y="459"/>
                  </a:lnTo>
                  <a:lnTo>
                    <a:pt x="120" y="394"/>
                  </a:lnTo>
                  <a:lnTo>
                    <a:pt x="115" y="334"/>
                  </a:lnTo>
                  <a:lnTo>
                    <a:pt x="110" y="274"/>
                  </a:lnTo>
                  <a:lnTo>
                    <a:pt x="110" y="274"/>
                  </a:lnTo>
                  <a:lnTo>
                    <a:pt x="100" y="234"/>
                  </a:lnTo>
                  <a:lnTo>
                    <a:pt x="100" y="2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555" name="Freeform 58"/>
            <p:cNvSpPr>
              <a:spLocks noEditPoints="1"/>
            </p:cNvSpPr>
            <p:nvPr/>
          </p:nvSpPr>
          <p:spPr bwMode="auto">
            <a:xfrm>
              <a:off x="6972300" y="3600450"/>
              <a:ext cx="1060450" cy="1147762"/>
            </a:xfrm>
            <a:custGeom>
              <a:avLst/>
              <a:gdLst>
                <a:gd name="T0" fmla="*/ 489 w 668"/>
                <a:gd name="T1" fmla="*/ 80 h 723"/>
                <a:gd name="T2" fmla="*/ 284 w 668"/>
                <a:gd name="T3" fmla="*/ 210 h 723"/>
                <a:gd name="T4" fmla="*/ 210 w 668"/>
                <a:gd name="T5" fmla="*/ 215 h 723"/>
                <a:gd name="T6" fmla="*/ 175 w 668"/>
                <a:gd name="T7" fmla="*/ 135 h 723"/>
                <a:gd name="T8" fmla="*/ 110 w 668"/>
                <a:gd name="T9" fmla="*/ 70 h 723"/>
                <a:gd name="T10" fmla="*/ 40 w 668"/>
                <a:gd name="T11" fmla="*/ 70 h 723"/>
                <a:gd name="T12" fmla="*/ 0 w 668"/>
                <a:gd name="T13" fmla="*/ 115 h 723"/>
                <a:gd name="T14" fmla="*/ 0 w 668"/>
                <a:gd name="T15" fmla="*/ 130 h 723"/>
                <a:gd name="T16" fmla="*/ 50 w 668"/>
                <a:gd name="T17" fmla="*/ 185 h 723"/>
                <a:gd name="T18" fmla="*/ 100 w 668"/>
                <a:gd name="T19" fmla="*/ 249 h 723"/>
                <a:gd name="T20" fmla="*/ 115 w 668"/>
                <a:gd name="T21" fmla="*/ 374 h 723"/>
                <a:gd name="T22" fmla="*/ 140 w 668"/>
                <a:gd name="T23" fmla="*/ 528 h 723"/>
                <a:gd name="T24" fmla="*/ 200 w 668"/>
                <a:gd name="T25" fmla="*/ 633 h 723"/>
                <a:gd name="T26" fmla="*/ 215 w 668"/>
                <a:gd name="T27" fmla="*/ 673 h 723"/>
                <a:gd name="T28" fmla="*/ 240 w 668"/>
                <a:gd name="T29" fmla="*/ 703 h 723"/>
                <a:gd name="T30" fmla="*/ 389 w 668"/>
                <a:gd name="T31" fmla="*/ 718 h 723"/>
                <a:gd name="T32" fmla="*/ 449 w 668"/>
                <a:gd name="T33" fmla="*/ 693 h 723"/>
                <a:gd name="T34" fmla="*/ 469 w 668"/>
                <a:gd name="T35" fmla="*/ 643 h 723"/>
                <a:gd name="T36" fmla="*/ 549 w 668"/>
                <a:gd name="T37" fmla="*/ 543 h 723"/>
                <a:gd name="T38" fmla="*/ 593 w 668"/>
                <a:gd name="T39" fmla="*/ 444 h 723"/>
                <a:gd name="T40" fmla="*/ 584 w 668"/>
                <a:gd name="T41" fmla="*/ 394 h 723"/>
                <a:gd name="T42" fmla="*/ 579 w 668"/>
                <a:gd name="T43" fmla="*/ 309 h 723"/>
                <a:gd name="T44" fmla="*/ 574 w 668"/>
                <a:gd name="T45" fmla="*/ 269 h 723"/>
                <a:gd name="T46" fmla="*/ 559 w 668"/>
                <a:gd name="T47" fmla="*/ 225 h 723"/>
                <a:gd name="T48" fmla="*/ 623 w 668"/>
                <a:gd name="T49" fmla="*/ 145 h 723"/>
                <a:gd name="T50" fmla="*/ 668 w 668"/>
                <a:gd name="T51" fmla="*/ 50 h 723"/>
                <a:gd name="T52" fmla="*/ 663 w 668"/>
                <a:gd name="T53" fmla="*/ 25 h 723"/>
                <a:gd name="T54" fmla="*/ 623 w 668"/>
                <a:gd name="T55" fmla="*/ 5 h 723"/>
                <a:gd name="T56" fmla="*/ 554 w 668"/>
                <a:gd name="T57" fmla="*/ 15 h 723"/>
                <a:gd name="T58" fmla="*/ 240 w 668"/>
                <a:gd name="T59" fmla="*/ 678 h 723"/>
                <a:gd name="T60" fmla="*/ 235 w 668"/>
                <a:gd name="T61" fmla="*/ 668 h 723"/>
                <a:gd name="T62" fmla="*/ 195 w 668"/>
                <a:gd name="T63" fmla="*/ 583 h 723"/>
                <a:gd name="T64" fmla="*/ 150 w 668"/>
                <a:gd name="T65" fmla="*/ 489 h 723"/>
                <a:gd name="T66" fmla="*/ 135 w 668"/>
                <a:gd name="T67" fmla="*/ 329 h 723"/>
                <a:gd name="T68" fmla="*/ 120 w 668"/>
                <a:gd name="T69" fmla="*/ 244 h 723"/>
                <a:gd name="T70" fmla="*/ 80 w 668"/>
                <a:gd name="T71" fmla="*/ 180 h 723"/>
                <a:gd name="T72" fmla="*/ 45 w 668"/>
                <a:gd name="T73" fmla="*/ 155 h 723"/>
                <a:gd name="T74" fmla="*/ 20 w 668"/>
                <a:gd name="T75" fmla="*/ 115 h 723"/>
                <a:gd name="T76" fmla="*/ 50 w 668"/>
                <a:gd name="T77" fmla="*/ 90 h 723"/>
                <a:gd name="T78" fmla="*/ 100 w 668"/>
                <a:gd name="T79" fmla="*/ 90 h 723"/>
                <a:gd name="T80" fmla="*/ 185 w 668"/>
                <a:gd name="T81" fmla="*/ 215 h 723"/>
                <a:gd name="T82" fmla="*/ 205 w 668"/>
                <a:gd name="T83" fmla="*/ 239 h 723"/>
                <a:gd name="T84" fmla="*/ 250 w 668"/>
                <a:gd name="T85" fmla="*/ 239 h 723"/>
                <a:gd name="T86" fmla="*/ 459 w 668"/>
                <a:gd name="T87" fmla="*/ 135 h 723"/>
                <a:gd name="T88" fmla="*/ 539 w 668"/>
                <a:gd name="T89" fmla="*/ 50 h 723"/>
                <a:gd name="T90" fmla="*/ 603 w 668"/>
                <a:gd name="T91" fmla="*/ 20 h 723"/>
                <a:gd name="T92" fmla="*/ 648 w 668"/>
                <a:gd name="T93" fmla="*/ 45 h 723"/>
                <a:gd name="T94" fmla="*/ 638 w 668"/>
                <a:gd name="T95" fmla="*/ 90 h 723"/>
                <a:gd name="T96" fmla="*/ 584 w 668"/>
                <a:gd name="T97" fmla="*/ 165 h 723"/>
                <a:gd name="T98" fmla="*/ 544 w 668"/>
                <a:gd name="T99" fmla="*/ 215 h 723"/>
                <a:gd name="T100" fmla="*/ 549 w 668"/>
                <a:gd name="T101" fmla="*/ 244 h 723"/>
                <a:gd name="T102" fmla="*/ 544 w 668"/>
                <a:gd name="T103" fmla="*/ 299 h 723"/>
                <a:gd name="T104" fmla="*/ 569 w 668"/>
                <a:gd name="T105" fmla="*/ 344 h 723"/>
                <a:gd name="T106" fmla="*/ 564 w 668"/>
                <a:gd name="T107" fmla="*/ 399 h 723"/>
                <a:gd name="T108" fmla="*/ 574 w 668"/>
                <a:gd name="T109" fmla="*/ 464 h 723"/>
                <a:gd name="T110" fmla="*/ 509 w 668"/>
                <a:gd name="T111" fmla="*/ 558 h 723"/>
                <a:gd name="T112" fmla="*/ 444 w 668"/>
                <a:gd name="T113" fmla="*/ 668 h 723"/>
                <a:gd name="T114" fmla="*/ 404 w 668"/>
                <a:gd name="T115" fmla="*/ 698 h 723"/>
                <a:gd name="T116" fmla="*/ 250 w 668"/>
                <a:gd name="T117" fmla="*/ 688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68" h="723">
                  <a:moveTo>
                    <a:pt x="504" y="65"/>
                  </a:moveTo>
                  <a:lnTo>
                    <a:pt x="504" y="65"/>
                  </a:lnTo>
                  <a:lnTo>
                    <a:pt x="489" y="80"/>
                  </a:lnTo>
                  <a:lnTo>
                    <a:pt x="489" y="80"/>
                  </a:lnTo>
                  <a:lnTo>
                    <a:pt x="444" y="120"/>
                  </a:lnTo>
                  <a:lnTo>
                    <a:pt x="369" y="170"/>
                  </a:lnTo>
                  <a:lnTo>
                    <a:pt x="324" y="195"/>
                  </a:lnTo>
                  <a:lnTo>
                    <a:pt x="284" y="210"/>
                  </a:lnTo>
                  <a:lnTo>
                    <a:pt x="250" y="220"/>
                  </a:lnTo>
                  <a:lnTo>
                    <a:pt x="220" y="220"/>
                  </a:lnTo>
                  <a:lnTo>
                    <a:pt x="220" y="220"/>
                  </a:lnTo>
                  <a:lnTo>
                    <a:pt x="210" y="215"/>
                  </a:lnTo>
                  <a:lnTo>
                    <a:pt x="200" y="205"/>
                  </a:lnTo>
                  <a:lnTo>
                    <a:pt x="200" y="205"/>
                  </a:lnTo>
                  <a:lnTo>
                    <a:pt x="190" y="175"/>
                  </a:lnTo>
                  <a:lnTo>
                    <a:pt x="175" y="135"/>
                  </a:lnTo>
                  <a:lnTo>
                    <a:pt x="160" y="115"/>
                  </a:lnTo>
                  <a:lnTo>
                    <a:pt x="145" y="100"/>
                  </a:lnTo>
                  <a:lnTo>
                    <a:pt x="130" y="85"/>
                  </a:lnTo>
                  <a:lnTo>
                    <a:pt x="110" y="70"/>
                  </a:lnTo>
                  <a:lnTo>
                    <a:pt x="110" y="70"/>
                  </a:lnTo>
                  <a:lnTo>
                    <a:pt x="90" y="65"/>
                  </a:lnTo>
                  <a:lnTo>
                    <a:pt x="65" y="65"/>
                  </a:lnTo>
                  <a:lnTo>
                    <a:pt x="40" y="70"/>
                  </a:lnTo>
                  <a:lnTo>
                    <a:pt x="15" y="85"/>
                  </a:lnTo>
                  <a:lnTo>
                    <a:pt x="15" y="85"/>
                  </a:lnTo>
                  <a:lnTo>
                    <a:pt x="5" y="100"/>
                  </a:lnTo>
                  <a:lnTo>
                    <a:pt x="0" y="115"/>
                  </a:lnTo>
                  <a:lnTo>
                    <a:pt x="0" y="115"/>
                  </a:lnTo>
                  <a:lnTo>
                    <a:pt x="0" y="115"/>
                  </a:lnTo>
                  <a:lnTo>
                    <a:pt x="0" y="115"/>
                  </a:lnTo>
                  <a:lnTo>
                    <a:pt x="0" y="130"/>
                  </a:lnTo>
                  <a:lnTo>
                    <a:pt x="10" y="145"/>
                  </a:lnTo>
                  <a:lnTo>
                    <a:pt x="35" y="170"/>
                  </a:lnTo>
                  <a:lnTo>
                    <a:pt x="50" y="185"/>
                  </a:lnTo>
                  <a:lnTo>
                    <a:pt x="50" y="185"/>
                  </a:lnTo>
                  <a:lnTo>
                    <a:pt x="80" y="210"/>
                  </a:lnTo>
                  <a:lnTo>
                    <a:pt x="95" y="225"/>
                  </a:lnTo>
                  <a:lnTo>
                    <a:pt x="100" y="249"/>
                  </a:lnTo>
                  <a:lnTo>
                    <a:pt x="100" y="249"/>
                  </a:lnTo>
                  <a:lnTo>
                    <a:pt x="110" y="284"/>
                  </a:lnTo>
                  <a:lnTo>
                    <a:pt x="110" y="284"/>
                  </a:lnTo>
                  <a:lnTo>
                    <a:pt x="115" y="329"/>
                  </a:lnTo>
                  <a:lnTo>
                    <a:pt x="115" y="374"/>
                  </a:lnTo>
                  <a:lnTo>
                    <a:pt x="115" y="374"/>
                  </a:lnTo>
                  <a:lnTo>
                    <a:pt x="120" y="454"/>
                  </a:lnTo>
                  <a:lnTo>
                    <a:pt x="130" y="494"/>
                  </a:lnTo>
                  <a:lnTo>
                    <a:pt x="140" y="528"/>
                  </a:lnTo>
                  <a:lnTo>
                    <a:pt x="140" y="528"/>
                  </a:lnTo>
                  <a:lnTo>
                    <a:pt x="175" y="593"/>
                  </a:lnTo>
                  <a:lnTo>
                    <a:pt x="175" y="593"/>
                  </a:lnTo>
                  <a:lnTo>
                    <a:pt x="200" y="633"/>
                  </a:lnTo>
                  <a:lnTo>
                    <a:pt x="215" y="668"/>
                  </a:lnTo>
                  <a:lnTo>
                    <a:pt x="215" y="668"/>
                  </a:lnTo>
                  <a:lnTo>
                    <a:pt x="215" y="673"/>
                  </a:lnTo>
                  <a:lnTo>
                    <a:pt x="215" y="673"/>
                  </a:lnTo>
                  <a:lnTo>
                    <a:pt x="220" y="683"/>
                  </a:lnTo>
                  <a:lnTo>
                    <a:pt x="225" y="693"/>
                  </a:lnTo>
                  <a:lnTo>
                    <a:pt x="225" y="693"/>
                  </a:lnTo>
                  <a:lnTo>
                    <a:pt x="240" y="703"/>
                  </a:lnTo>
                  <a:lnTo>
                    <a:pt x="260" y="713"/>
                  </a:lnTo>
                  <a:lnTo>
                    <a:pt x="309" y="723"/>
                  </a:lnTo>
                  <a:lnTo>
                    <a:pt x="364" y="723"/>
                  </a:lnTo>
                  <a:lnTo>
                    <a:pt x="389" y="718"/>
                  </a:lnTo>
                  <a:lnTo>
                    <a:pt x="409" y="713"/>
                  </a:lnTo>
                  <a:lnTo>
                    <a:pt x="409" y="713"/>
                  </a:lnTo>
                  <a:lnTo>
                    <a:pt x="434" y="703"/>
                  </a:lnTo>
                  <a:lnTo>
                    <a:pt x="449" y="693"/>
                  </a:lnTo>
                  <a:lnTo>
                    <a:pt x="459" y="683"/>
                  </a:lnTo>
                  <a:lnTo>
                    <a:pt x="459" y="673"/>
                  </a:lnTo>
                  <a:lnTo>
                    <a:pt x="459" y="673"/>
                  </a:lnTo>
                  <a:lnTo>
                    <a:pt x="469" y="643"/>
                  </a:lnTo>
                  <a:lnTo>
                    <a:pt x="484" y="618"/>
                  </a:lnTo>
                  <a:lnTo>
                    <a:pt x="524" y="568"/>
                  </a:lnTo>
                  <a:lnTo>
                    <a:pt x="524" y="568"/>
                  </a:lnTo>
                  <a:lnTo>
                    <a:pt x="549" y="543"/>
                  </a:lnTo>
                  <a:lnTo>
                    <a:pt x="574" y="514"/>
                  </a:lnTo>
                  <a:lnTo>
                    <a:pt x="589" y="479"/>
                  </a:lnTo>
                  <a:lnTo>
                    <a:pt x="593" y="464"/>
                  </a:lnTo>
                  <a:lnTo>
                    <a:pt x="593" y="444"/>
                  </a:lnTo>
                  <a:lnTo>
                    <a:pt x="593" y="444"/>
                  </a:lnTo>
                  <a:lnTo>
                    <a:pt x="589" y="419"/>
                  </a:lnTo>
                  <a:lnTo>
                    <a:pt x="584" y="394"/>
                  </a:lnTo>
                  <a:lnTo>
                    <a:pt x="584" y="394"/>
                  </a:lnTo>
                  <a:lnTo>
                    <a:pt x="589" y="359"/>
                  </a:lnTo>
                  <a:lnTo>
                    <a:pt x="589" y="359"/>
                  </a:lnTo>
                  <a:lnTo>
                    <a:pt x="584" y="324"/>
                  </a:lnTo>
                  <a:lnTo>
                    <a:pt x="579" y="309"/>
                  </a:lnTo>
                  <a:lnTo>
                    <a:pt x="569" y="299"/>
                  </a:lnTo>
                  <a:lnTo>
                    <a:pt x="569" y="299"/>
                  </a:lnTo>
                  <a:lnTo>
                    <a:pt x="574" y="284"/>
                  </a:lnTo>
                  <a:lnTo>
                    <a:pt x="574" y="269"/>
                  </a:lnTo>
                  <a:lnTo>
                    <a:pt x="574" y="269"/>
                  </a:lnTo>
                  <a:lnTo>
                    <a:pt x="569" y="244"/>
                  </a:lnTo>
                  <a:lnTo>
                    <a:pt x="559" y="225"/>
                  </a:lnTo>
                  <a:lnTo>
                    <a:pt x="559" y="225"/>
                  </a:lnTo>
                  <a:lnTo>
                    <a:pt x="584" y="205"/>
                  </a:lnTo>
                  <a:lnTo>
                    <a:pt x="603" y="175"/>
                  </a:lnTo>
                  <a:lnTo>
                    <a:pt x="608" y="165"/>
                  </a:lnTo>
                  <a:lnTo>
                    <a:pt x="623" y="145"/>
                  </a:lnTo>
                  <a:lnTo>
                    <a:pt x="623" y="145"/>
                  </a:lnTo>
                  <a:lnTo>
                    <a:pt x="653" y="100"/>
                  </a:lnTo>
                  <a:lnTo>
                    <a:pt x="663" y="75"/>
                  </a:lnTo>
                  <a:lnTo>
                    <a:pt x="668" y="50"/>
                  </a:lnTo>
                  <a:lnTo>
                    <a:pt x="668" y="50"/>
                  </a:lnTo>
                  <a:lnTo>
                    <a:pt x="668" y="35"/>
                  </a:lnTo>
                  <a:lnTo>
                    <a:pt x="668" y="35"/>
                  </a:lnTo>
                  <a:lnTo>
                    <a:pt x="663" y="25"/>
                  </a:lnTo>
                  <a:lnTo>
                    <a:pt x="653" y="15"/>
                  </a:lnTo>
                  <a:lnTo>
                    <a:pt x="638" y="10"/>
                  </a:lnTo>
                  <a:lnTo>
                    <a:pt x="623" y="5"/>
                  </a:lnTo>
                  <a:lnTo>
                    <a:pt x="623" y="5"/>
                  </a:lnTo>
                  <a:lnTo>
                    <a:pt x="603" y="0"/>
                  </a:lnTo>
                  <a:lnTo>
                    <a:pt x="584" y="5"/>
                  </a:lnTo>
                  <a:lnTo>
                    <a:pt x="569" y="10"/>
                  </a:lnTo>
                  <a:lnTo>
                    <a:pt x="554" y="15"/>
                  </a:lnTo>
                  <a:lnTo>
                    <a:pt x="524" y="40"/>
                  </a:lnTo>
                  <a:lnTo>
                    <a:pt x="504" y="65"/>
                  </a:lnTo>
                  <a:lnTo>
                    <a:pt x="504" y="65"/>
                  </a:lnTo>
                  <a:close/>
                  <a:moveTo>
                    <a:pt x="240" y="678"/>
                  </a:moveTo>
                  <a:lnTo>
                    <a:pt x="240" y="678"/>
                  </a:lnTo>
                  <a:lnTo>
                    <a:pt x="235" y="673"/>
                  </a:lnTo>
                  <a:lnTo>
                    <a:pt x="235" y="673"/>
                  </a:lnTo>
                  <a:lnTo>
                    <a:pt x="235" y="668"/>
                  </a:lnTo>
                  <a:lnTo>
                    <a:pt x="235" y="663"/>
                  </a:lnTo>
                  <a:lnTo>
                    <a:pt x="235" y="663"/>
                  </a:lnTo>
                  <a:lnTo>
                    <a:pt x="215" y="623"/>
                  </a:lnTo>
                  <a:lnTo>
                    <a:pt x="195" y="583"/>
                  </a:lnTo>
                  <a:lnTo>
                    <a:pt x="195" y="583"/>
                  </a:lnTo>
                  <a:lnTo>
                    <a:pt x="160" y="524"/>
                  </a:lnTo>
                  <a:lnTo>
                    <a:pt x="160" y="524"/>
                  </a:lnTo>
                  <a:lnTo>
                    <a:pt x="150" y="489"/>
                  </a:lnTo>
                  <a:lnTo>
                    <a:pt x="140" y="449"/>
                  </a:lnTo>
                  <a:lnTo>
                    <a:pt x="135" y="374"/>
                  </a:lnTo>
                  <a:lnTo>
                    <a:pt x="135" y="374"/>
                  </a:lnTo>
                  <a:lnTo>
                    <a:pt x="135" y="329"/>
                  </a:lnTo>
                  <a:lnTo>
                    <a:pt x="130" y="279"/>
                  </a:lnTo>
                  <a:lnTo>
                    <a:pt x="120" y="244"/>
                  </a:lnTo>
                  <a:lnTo>
                    <a:pt x="120" y="244"/>
                  </a:lnTo>
                  <a:lnTo>
                    <a:pt x="120" y="244"/>
                  </a:lnTo>
                  <a:lnTo>
                    <a:pt x="120" y="244"/>
                  </a:lnTo>
                  <a:lnTo>
                    <a:pt x="110" y="215"/>
                  </a:lnTo>
                  <a:lnTo>
                    <a:pt x="95" y="195"/>
                  </a:lnTo>
                  <a:lnTo>
                    <a:pt x="80" y="180"/>
                  </a:lnTo>
                  <a:lnTo>
                    <a:pt x="60" y="165"/>
                  </a:lnTo>
                  <a:lnTo>
                    <a:pt x="60" y="165"/>
                  </a:lnTo>
                  <a:lnTo>
                    <a:pt x="45" y="155"/>
                  </a:lnTo>
                  <a:lnTo>
                    <a:pt x="45" y="155"/>
                  </a:lnTo>
                  <a:lnTo>
                    <a:pt x="30" y="140"/>
                  </a:lnTo>
                  <a:lnTo>
                    <a:pt x="20" y="125"/>
                  </a:lnTo>
                  <a:lnTo>
                    <a:pt x="20" y="115"/>
                  </a:lnTo>
                  <a:lnTo>
                    <a:pt x="20" y="115"/>
                  </a:lnTo>
                  <a:lnTo>
                    <a:pt x="20" y="105"/>
                  </a:lnTo>
                  <a:lnTo>
                    <a:pt x="30" y="100"/>
                  </a:lnTo>
                  <a:lnTo>
                    <a:pt x="30" y="100"/>
                  </a:lnTo>
                  <a:lnTo>
                    <a:pt x="50" y="90"/>
                  </a:lnTo>
                  <a:lnTo>
                    <a:pt x="65" y="85"/>
                  </a:lnTo>
                  <a:lnTo>
                    <a:pt x="85" y="85"/>
                  </a:lnTo>
                  <a:lnTo>
                    <a:pt x="100" y="90"/>
                  </a:lnTo>
                  <a:lnTo>
                    <a:pt x="100" y="90"/>
                  </a:lnTo>
                  <a:lnTo>
                    <a:pt x="125" y="105"/>
                  </a:lnTo>
                  <a:lnTo>
                    <a:pt x="150" y="130"/>
                  </a:lnTo>
                  <a:lnTo>
                    <a:pt x="170" y="170"/>
                  </a:lnTo>
                  <a:lnTo>
                    <a:pt x="185" y="215"/>
                  </a:lnTo>
                  <a:lnTo>
                    <a:pt x="185" y="215"/>
                  </a:lnTo>
                  <a:lnTo>
                    <a:pt x="190" y="225"/>
                  </a:lnTo>
                  <a:lnTo>
                    <a:pt x="195" y="229"/>
                  </a:lnTo>
                  <a:lnTo>
                    <a:pt x="205" y="239"/>
                  </a:lnTo>
                  <a:lnTo>
                    <a:pt x="215" y="239"/>
                  </a:lnTo>
                  <a:lnTo>
                    <a:pt x="215" y="239"/>
                  </a:lnTo>
                  <a:lnTo>
                    <a:pt x="230" y="244"/>
                  </a:lnTo>
                  <a:lnTo>
                    <a:pt x="250" y="239"/>
                  </a:lnTo>
                  <a:lnTo>
                    <a:pt x="289" y="229"/>
                  </a:lnTo>
                  <a:lnTo>
                    <a:pt x="334" y="210"/>
                  </a:lnTo>
                  <a:lnTo>
                    <a:pt x="379" y="185"/>
                  </a:lnTo>
                  <a:lnTo>
                    <a:pt x="459" y="135"/>
                  </a:lnTo>
                  <a:lnTo>
                    <a:pt x="504" y="95"/>
                  </a:lnTo>
                  <a:lnTo>
                    <a:pt x="519" y="80"/>
                  </a:lnTo>
                  <a:lnTo>
                    <a:pt x="519" y="80"/>
                  </a:lnTo>
                  <a:lnTo>
                    <a:pt x="539" y="50"/>
                  </a:lnTo>
                  <a:lnTo>
                    <a:pt x="564" y="35"/>
                  </a:lnTo>
                  <a:lnTo>
                    <a:pt x="574" y="25"/>
                  </a:lnTo>
                  <a:lnTo>
                    <a:pt x="589" y="20"/>
                  </a:lnTo>
                  <a:lnTo>
                    <a:pt x="603" y="20"/>
                  </a:lnTo>
                  <a:lnTo>
                    <a:pt x="618" y="20"/>
                  </a:lnTo>
                  <a:lnTo>
                    <a:pt x="618" y="20"/>
                  </a:lnTo>
                  <a:lnTo>
                    <a:pt x="638" y="30"/>
                  </a:lnTo>
                  <a:lnTo>
                    <a:pt x="648" y="45"/>
                  </a:lnTo>
                  <a:lnTo>
                    <a:pt x="648" y="45"/>
                  </a:lnTo>
                  <a:lnTo>
                    <a:pt x="648" y="55"/>
                  </a:lnTo>
                  <a:lnTo>
                    <a:pt x="648" y="65"/>
                  </a:lnTo>
                  <a:lnTo>
                    <a:pt x="638" y="90"/>
                  </a:lnTo>
                  <a:lnTo>
                    <a:pt x="608" y="135"/>
                  </a:lnTo>
                  <a:lnTo>
                    <a:pt x="608" y="135"/>
                  </a:lnTo>
                  <a:lnTo>
                    <a:pt x="593" y="155"/>
                  </a:lnTo>
                  <a:lnTo>
                    <a:pt x="584" y="165"/>
                  </a:lnTo>
                  <a:lnTo>
                    <a:pt x="584" y="165"/>
                  </a:lnTo>
                  <a:lnTo>
                    <a:pt x="569" y="195"/>
                  </a:lnTo>
                  <a:lnTo>
                    <a:pt x="554" y="205"/>
                  </a:lnTo>
                  <a:lnTo>
                    <a:pt x="544" y="215"/>
                  </a:lnTo>
                  <a:lnTo>
                    <a:pt x="529" y="220"/>
                  </a:lnTo>
                  <a:lnTo>
                    <a:pt x="539" y="229"/>
                  </a:lnTo>
                  <a:lnTo>
                    <a:pt x="539" y="229"/>
                  </a:lnTo>
                  <a:lnTo>
                    <a:pt x="549" y="244"/>
                  </a:lnTo>
                  <a:lnTo>
                    <a:pt x="554" y="259"/>
                  </a:lnTo>
                  <a:lnTo>
                    <a:pt x="554" y="279"/>
                  </a:lnTo>
                  <a:lnTo>
                    <a:pt x="549" y="294"/>
                  </a:lnTo>
                  <a:lnTo>
                    <a:pt x="544" y="299"/>
                  </a:lnTo>
                  <a:lnTo>
                    <a:pt x="549" y="304"/>
                  </a:lnTo>
                  <a:lnTo>
                    <a:pt x="549" y="304"/>
                  </a:lnTo>
                  <a:lnTo>
                    <a:pt x="559" y="324"/>
                  </a:lnTo>
                  <a:lnTo>
                    <a:pt x="569" y="344"/>
                  </a:lnTo>
                  <a:lnTo>
                    <a:pt x="569" y="369"/>
                  </a:lnTo>
                  <a:lnTo>
                    <a:pt x="564" y="394"/>
                  </a:lnTo>
                  <a:lnTo>
                    <a:pt x="564" y="399"/>
                  </a:lnTo>
                  <a:lnTo>
                    <a:pt x="564" y="399"/>
                  </a:lnTo>
                  <a:lnTo>
                    <a:pt x="564" y="399"/>
                  </a:lnTo>
                  <a:lnTo>
                    <a:pt x="574" y="424"/>
                  </a:lnTo>
                  <a:lnTo>
                    <a:pt x="574" y="444"/>
                  </a:lnTo>
                  <a:lnTo>
                    <a:pt x="574" y="464"/>
                  </a:lnTo>
                  <a:lnTo>
                    <a:pt x="564" y="484"/>
                  </a:lnTo>
                  <a:lnTo>
                    <a:pt x="544" y="519"/>
                  </a:lnTo>
                  <a:lnTo>
                    <a:pt x="509" y="558"/>
                  </a:lnTo>
                  <a:lnTo>
                    <a:pt x="509" y="558"/>
                  </a:lnTo>
                  <a:lnTo>
                    <a:pt x="469" y="608"/>
                  </a:lnTo>
                  <a:lnTo>
                    <a:pt x="454" y="638"/>
                  </a:lnTo>
                  <a:lnTo>
                    <a:pt x="444" y="668"/>
                  </a:lnTo>
                  <a:lnTo>
                    <a:pt x="444" y="668"/>
                  </a:lnTo>
                  <a:lnTo>
                    <a:pt x="439" y="678"/>
                  </a:lnTo>
                  <a:lnTo>
                    <a:pt x="429" y="688"/>
                  </a:lnTo>
                  <a:lnTo>
                    <a:pt x="404" y="698"/>
                  </a:lnTo>
                  <a:lnTo>
                    <a:pt x="404" y="698"/>
                  </a:lnTo>
                  <a:lnTo>
                    <a:pt x="359" y="703"/>
                  </a:lnTo>
                  <a:lnTo>
                    <a:pt x="309" y="703"/>
                  </a:lnTo>
                  <a:lnTo>
                    <a:pt x="265" y="693"/>
                  </a:lnTo>
                  <a:lnTo>
                    <a:pt x="250" y="688"/>
                  </a:lnTo>
                  <a:lnTo>
                    <a:pt x="240" y="678"/>
                  </a:lnTo>
                  <a:lnTo>
                    <a:pt x="240" y="67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556" name="Freeform 59"/>
            <p:cNvSpPr>
              <a:spLocks noEditPoints="1"/>
            </p:cNvSpPr>
            <p:nvPr/>
          </p:nvSpPr>
          <p:spPr bwMode="auto">
            <a:xfrm>
              <a:off x="7708900" y="4035425"/>
              <a:ext cx="166688" cy="182562"/>
            </a:xfrm>
            <a:custGeom>
              <a:avLst/>
              <a:gdLst>
                <a:gd name="T0" fmla="*/ 50 w 105"/>
                <a:gd name="T1" fmla="*/ 50 h 115"/>
                <a:gd name="T2" fmla="*/ 50 w 105"/>
                <a:gd name="T3" fmla="*/ 50 h 115"/>
                <a:gd name="T4" fmla="*/ 65 w 105"/>
                <a:gd name="T5" fmla="*/ 30 h 115"/>
                <a:gd name="T6" fmla="*/ 65 w 105"/>
                <a:gd name="T7" fmla="*/ 30 h 115"/>
                <a:gd name="T8" fmla="*/ 75 w 105"/>
                <a:gd name="T9" fmla="*/ 40 h 115"/>
                <a:gd name="T10" fmla="*/ 75 w 105"/>
                <a:gd name="T11" fmla="*/ 40 h 115"/>
                <a:gd name="T12" fmla="*/ 75 w 105"/>
                <a:gd name="T13" fmla="*/ 45 h 115"/>
                <a:gd name="T14" fmla="*/ 75 w 105"/>
                <a:gd name="T15" fmla="*/ 45 h 115"/>
                <a:gd name="T16" fmla="*/ 55 w 105"/>
                <a:gd name="T17" fmla="*/ 60 h 115"/>
                <a:gd name="T18" fmla="*/ 40 w 105"/>
                <a:gd name="T19" fmla="*/ 80 h 115"/>
                <a:gd name="T20" fmla="*/ 25 w 105"/>
                <a:gd name="T21" fmla="*/ 100 h 115"/>
                <a:gd name="T22" fmla="*/ 10 w 105"/>
                <a:gd name="T23" fmla="*/ 115 h 115"/>
                <a:gd name="T24" fmla="*/ 10 w 105"/>
                <a:gd name="T25" fmla="*/ 115 h 115"/>
                <a:gd name="T26" fmla="*/ 5 w 105"/>
                <a:gd name="T27" fmla="*/ 115 h 115"/>
                <a:gd name="T28" fmla="*/ 0 w 105"/>
                <a:gd name="T29" fmla="*/ 115 h 115"/>
                <a:gd name="T30" fmla="*/ 10 w 105"/>
                <a:gd name="T31" fmla="*/ 100 h 115"/>
                <a:gd name="T32" fmla="*/ 50 w 105"/>
                <a:gd name="T33" fmla="*/ 50 h 115"/>
                <a:gd name="T34" fmla="*/ 50 w 105"/>
                <a:gd name="T35" fmla="*/ 50 h 115"/>
                <a:gd name="T36" fmla="*/ 105 w 105"/>
                <a:gd name="T37" fmla="*/ 0 h 115"/>
                <a:gd name="T38" fmla="*/ 105 w 105"/>
                <a:gd name="T39" fmla="*/ 0 h 115"/>
                <a:gd name="T40" fmla="*/ 90 w 105"/>
                <a:gd name="T41" fmla="*/ 20 h 115"/>
                <a:gd name="T42" fmla="*/ 65 w 105"/>
                <a:gd name="T43" fmla="*/ 30 h 115"/>
                <a:gd name="T44" fmla="*/ 65 w 105"/>
                <a:gd name="T45" fmla="*/ 30 h 115"/>
                <a:gd name="T46" fmla="*/ 85 w 105"/>
                <a:gd name="T47" fmla="*/ 15 h 115"/>
                <a:gd name="T48" fmla="*/ 105 w 105"/>
                <a:gd name="T49" fmla="*/ 0 h 115"/>
                <a:gd name="T50" fmla="*/ 105 w 105"/>
                <a:gd name="T51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5" h="115">
                  <a:moveTo>
                    <a:pt x="50" y="50"/>
                  </a:moveTo>
                  <a:lnTo>
                    <a:pt x="50" y="50"/>
                  </a:lnTo>
                  <a:lnTo>
                    <a:pt x="65" y="30"/>
                  </a:lnTo>
                  <a:lnTo>
                    <a:pt x="65" y="30"/>
                  </a:lnTo>
                  <a:lnTo>
                    <a:pt x="75" y="40"/>
                  </a:lnTo>
                  <a:lnTo>
                    <a:pt x="75" y="40"/>
                  </a:lnTo>
                  <a:lnTo>
                    <a:pt x="75" y="45"/>
                  </a:lnTo>
                  <a:lnTo>
                    <a:pt x="75" y="45"/>
                  </a:lnTo>
                  <a:lnTo>
                    <a:pt x="55" y="60"/>
                  </a:lnTo>
                  <a:lnTo>
                    <a:pt x="40" y="80"/>
                  </a:lnTo>
                  <a:lnTo>
                    <a:pt x="25" y="100"/>
                  </a:lnTo>
                  <a:lnTo>
                    <a:pt x="10" y="115"/>
                  </a:lnTo>
                  <a:lnTo>
                    <a:pt x="10" y="115"/>
                  </a:lnTo>
                  <a:lnTo>
                    <a:pt x="5" y="115"/>
                  </a:lnTo>
                  <a:lnTo>
                    <a:pt x="0" y="115"/>
                  </a:lnTo>
                  <a:lnTo>
                    <a:pt x="10" y="100"/>
                  </a:lnTo>
                  <a:lnTo>
                    <a:pt x="50" y="50"/>
                  </a:lnTo>
                  <a:lnTo>
                    <a:pt x="50" y="50"/>
                  </a:lnTo>
                  <a:close/>
                  <a:moveTo>
                    <a:pt x="105" y="0"/>
                  </a:moveTo>
                  <a:lnTo>
                    <a:pt x="105" y="0"/>
                  </a:lnTo>
                  <a:lnTo>
                    <a:pt x="90" y="20"/>
                  </a:lnTo>
                  <a:lnTo>
                    <a:pt x="65" y="30"/>
                  </a:lnTo>
                  <a:lnTo>
                    <a:pt x="65" y="30"/>
                  </a:lnTo>
                  <a:lnTo>
                    <a:pt x="85" y="15"/>
                  </a:lnTo>
                  <a:lnTo>
                    <a:pt x="105" y="0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557" name="Freeform 60"/>
            <p:cNvSpPr>
              <a:spLocks/>
            </p:cNvSpPr>
            <p:nvPr/>
          </p:nvSpPr>
          <p:spPr bwMode="auto">
            <a:xfrm>
              <a:off x="7796213" y="4162425"/>
              <a:ext cx="55563" cy="103187"/>
            </a:xfrm>
            <a:custGeom>
              <a:avLst/>
              <a:gdLst>
                <a:gd name="T0" fmla="*/ 35 w 35"/>
                <a:gd name="T1" fmla="*/ 0 h 65"/>
                <a:gd name="T2" fmla="*/ 35 w 35"/>
                <a:gd name="T3" fmla="*/ 0 h 65"/>
                <a:gd name="T4" fmla="*/ 30 w 35"/>
                <a:gd name="T5" fmla="*/ 20 h 65"/>
                <a:gd name="T6" fmla="*/ 15 w 35"/>
                <a:gd name="T7" fmla="*/ 35 h 65"/>
                <a:gd name="T8" fmla="*/ 15 w 35"/>
                <a:gd name="T9" fmla="*/ 35 h 65"/>
                <a:gd name="T10" fmla="*/ 5 w 35"/>
                <a:gd name="T11" fmla="*/ 50 h 65"/>
                <a:gd name="T12" fmla="*/ 0 w 35"/>
                <a:gd name="T13" fmla="*/ 60 h 65"/>
                <a:gd name="T14" fmla="*/ 0 w 35"/>
                <a:gd name="T15" fmla="*/ 65 h 65"/>
                <a:gd name="T16" fmla="*/ 5 w 35"/>
                <a:gd name="T17" fmla="*/ 60 h 65"/>
                <a:gd name="T18" fmla="*/ 15 w 35"/>
                <a:gd name="T19" fmla="*/ 50 h 65"/>
                <a:gd name="T20" fmla="*/ 15 w 35"/>
                <a:gd name="T21" fmla="*/ 50 h 65"/>
                <a:gd name="T22" fmla="*/ 30 w 35"/>
                <a:gd name="T23" fmla="*/ 35 h 65"/>
                <a:gd name="T24" fmla="*/ 30 w 35"/>
                <a:gd name="T25" fmla="*/ 35 h 65"/>
                <a:gd name="T26" fmla="*/ 25 w 35"/>
                <a:gd name="T27" fmla="*/ 35 h 65"/>
                <a:gd name="T28" fmla="*/ 25 w 35"/>
                <a:gd name="T29" fmla="*/ 35 h 65"/>
                <a:gd name="T30" fmla="*/ 25 w 35"/>
                <a:gd name="T31" fmla="*/ 30 h 65"/>
                <a:gd name="T32" fmla="*/ 30 w 35"/>
                <a:gd name="T33" fmla="*/ 25 h 65"/>
                <a:gd name="T34" fmla="*/ 35 w 35"/>
                <a:gd name="T35" fmla="*/ 20 h 65"/>
                <a:gd name="T36" fmla="*/ 35 w 35"/>
                <a:gd name="T37" fmla="*/ 0 h 65"/>
                <a:gd name="T38" fmla="*/ 35 w 35"/>
                <a:gd name="T39" fmla="*/ 0 h 65"/>
                <a:gd name="T40" fmla="*/ 35 w 35"/>
                <a:gd name="T41" fmla="*/ 0 h 65"/>
                <a:gd name="T42" fmla="*/ 35 w 35"/>
                <a:gd name="T4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5" h="65">
                  <a:moveTo>
                    <a:pt x="35" y="0"/>
                  </a:moveTo>
                  <a:lnTo>
                    <a:pt x="35" y="0"/>
                  </a:lnTo>
                  <a:lnTo>
                    <a:pt x="30" y="20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5" y="50"/>
                  </a:lnTo>
                  <a:lnTo>
                    <a:pt x="0" y="60"/>
                  </a:lnTo>
                  <a:lnTo>
                    <a:pt x="0" y="65"/>
                  </a:lnTo>
                  <a:lnTo>
                    <a:pt x="5" y="6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0"/>
                  </a:lnTo>
                  <a:lnTo>
                    <a:pt x="30" y="25"/>
                  </a:lnTo>
                  <a:lnTo>
                    <a:pt x="35" y="2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558" name="Freeform 61"/>
            <p:cNvSpPr>
              <a:spLocks/>
            </p:cNvSpPr>
            <p:nvPr/>
          </p:nvSpPr>
          <p:spPr bwMode="auto">
            <a:xfrm>
              <a:off x="7820025" y="4337050"/>
              <a:ext cx="55563" cy="87312"/>
            </a:xfrm>
            <a:custGeom>
              <a:avLst/>
              <a:gdLst>
                <a:gd name="T0" fmla="*/ 30 w 35"/>
                <a:gd name="T1" fmla="*/ 0 h 55"/>
                <a:gd name="T2" fmla="*/ 30 w 35"/>
                <a:gd name="T3" fmla="*/ 0 h 55"/>
                <a:gd name="T4" fmla="*/ 20 w 35"/>
                <a:gd name="T5" fmla="*/ 25 h 55"/>
                <a:gd name="T6" fmla="*/ 15 w 35"/>
                <a:gd name="T7" fmla="*/ 35 h 55"/>
                <a:gd name="T8" fmla="*/ 5 w 35"/>
                <a:gd name="T9" fmla="*/ 45 h 55"/>
                <a:gd name="T10" fmla="*/ 5 w 35"/>
                <a:gd name="T11" fmla="*/ 45 h 55"/>
                <a:gd name="T12" fmla="*/ 0 w 35"/>
                <a:gd name="T13" fmla="*/ 55 h 55"/>
                <a:gd name="T14" fmla="*/ 5 w 35"/>
                <a:gd name="T15" fmla="*/ 55 h 55"/>
                <a:gd name="T16" fmla="*/ 15 w 35"/>
                <a:gd name="T17" fmla="*/ 50 h 55"/>
                <a:gd name="T18" fmla="*/ 30 w 35"/>
                <a:gd name="T19" fmla="*/ 40 h 55"/>
                <a:gd name="T20" fmla="*/ 30 w 35"/>
                <a:gd name="T21" fmla="*/ 40 h 55"/>
                <a:gd name="T22" fmla="*/ 35 w 35"/>
                <a:gd name="T23" fmla="*/ 35 h 55"/>
                <a:gd name="T24" fmla="*/ 35 w 35"/>
                <a:gd name="T25" fmla="*/ 35 h 55"/>
                <a:gd name="T26" fmla="*/ 25 w 35"/>
                <a:gd name="T27" fmla="*/ 20 h 55"/>
                <a:gd name="T28" fmla="*/ 25 w 35"/>
                <a:gd name="T29" fmla="*/ 20 h 55"/>
                <a:gd name="T30" fmla="*/ 30 w 35"/>
                <a:gd name="T31" fmla="*/ 0 h 55"/>
                <a:gd name="T32" fmla="*/ 30 w 35"/>
                <a:gd name="T3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" h="55">
                  <a:moveTo>
                    <a:pt x="30" y="0"/>
                  </a:moveTo>
                  <a:lnTo>
                    <a:pt x="30" y="0"/>
                  </a:lnTo>
                  <a:lnTo>
                    <a:pt x="20" y="25"/>
                  </a:lnTo>
                  <a:lnTo>
                    <a:pt x="15" y="35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0" y="55"/>
                  </a:lnTo>
                  <a:lnTo>
                    <a:pt x="5" y="55"/>
                  </a:lnTo>
                  <a:lnTo>
                    <a:pt x="15" y="5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559" name="Freeform 62"/>
            <p:cNvSpPr>
              <a:spLocks/>
            </p:cNvSpPr>
            <p:nvPr/>
          </p:nvSpPr>
          <p:spPr bwMode="auto">
            <a:xfrm>
              <a:off x="7004050" y="3632200"/>
              <a:ext cx="996950" cy="1084262"/>
            </a:xfrm>
            <a:custGeom>
              <a:avLst/>
              <a:gdLst>
                <a:gd name="T0" fmla="*/ 215 w 628"/>
                <a:gd name="T1" fmla="*/ 648 h 683"/>
                <a:gd name="T2" fmla="*/ 170 w 628"/>
                <a:gd name="T3" fmla="*/ 563 h 683"/>
                <a:gd name="T4" fmla="*/ 125 w 628"/>
                <a:gd name="T5" fmla="*/ 464 h 683"/>
                <a:gd name="T6" fmla="*/ 120 w 628"/>
                <a:gd name="T7" fmla="*/ 434 h 683"/>
                <a:gd name="T8" fmla="*/ 115 w 628"/>
                <a:gd name="T9" fmla="*/ 294 h 683"/>
                <a:gd name="T10" fmla="*/ 100 w 628"/>
                <a:gd name="T11" fmla="*/ 214 h 683"/>
                <a:gd name="T12" fmla="*/ 65 w 628"/>
                <a:gd name="T13" fmla="*/ 165 h 683"/>
                <a:gd name="T14" fmla="*/ 25 w 628"/>
                <a:gd name="T15" fmla="*/ 135 h 683"/>
                <a:gd name="T16" fmla="*/ 0 w 628"/>
                <a:gd name="T17" fmla="*/ 100 h 683"/>
                <a:gd name="T18" fmla="*/ 10 w 628"/>
                <a:gd name="T19" fmla="*/ 80 h 683"/>
                <a:gd name="T20" fmla="*/ 25 w 628"/>
                <a:gd name="T21" fmla="*/ 70 h 683"/>
                <a:gd name="T22" fmla="*/ 65 w 628"/>
                <a:gd name="T23" fmla="*/ 70 h 683"/>
                <a:gd name="T24" fmla="*/ 100 w 628"/>
                <a:gd name="T25" fmla="*/ 80 h 683"/>
                <a:gd name="T26" fmla="*/ 125 w 628"/>
                <a:gd name="T27" fmla="*/ 105 h 683"/>
                <a:gd name="T28" fmla="*/ 145 w 628"/>
                <a:gd name="T29" fmla="*/ 140 h 683"/>
                <a:gd name="T30" fmla="*/ 165 w 628"/>
                <a:gd name="T31" fmla="*/ 195 h 683"/>
                <a:gd name="T32" fmla="*/ 175 w 628"/>
                <a:gd name="T33" fmla="*/ 209 h 683"/>
                <a:gd name="T34" fmla="*/ 200 w 628"/>
                <a:gd name="T35" fmla="*/ 219 h 683"/>
                <a:gd name="T36" fmla="*/ 259 w 628"/>
                <a:gd name="T37" fmla="*/ 214 h 683"/>
                <a:gd name="T38" fmla="*/ 329 w 628"/>
                <a:gd name="T39" fmla="*/ 180 h 683"/>
                <a:gd name="T40" fmla="*/ 449 w 628"/>
                <a:gd name="T41" fmla="*/ 110 h 683"/>
                <a:gd name="T42" fmla="*/ 469 w 628"/>
                <a:gd name="T43" fmla="*/ 95 h 683"/>
                <a:gd name="T44" fmla="*/ 509 w 628"/>
                <a:gd name="T45" fmla="*/ 45 h 683"/>
                <a:gd name="T46" fmla="*/ 549 w 628"/>
                <a:gd name="T47" fmla="*/ 10 h 683"/>
                <a:gd name="T48" fmla="*/ 564 w 628"/>
                <a:gd name="T49" fmla="*/ 5 h 683"/>
                <a:gd name="T50" fmla="*/ 598 w 628"/>
                <a:gd name="T51" fmla="*/ 5 h 683"/>
                <a:gd name="T52" fmla="*/ 623 w 628"/>
                <a:gd name="T53" fmla="*/ 15 h 683"/>
                <a:gd name="T54" fmla="*/ 628 w 628"/>
                <a:gd name="T55" fmla="*/ 40 h 683"/>
                <a:gd name="T56" fmla="*/ 613 w 628"/>
                <a:gd name="T57" fmla="*/ 75 h 683"/>
                <a:gd name="T58" fmla="*/ 573 w 628"/>
                <a:gd name="T59" fmla="*/ 130 h 683"/>
                <a:gd name="T60" fmla="*/ 529 w 628"/>
                <a:gd name="T61" fmla="*/ 190 h 683"/>
                <a:gd name="T62" fmla="*/ 509 w 628"/>
                <a:gd name="T63" fmla="*/ 200 h 683"/>
                <a:gd name="T64" fmla="*/ 519 w 628"/>
                <a:gd name="T65" fmla="*/ 209 h 683"/>
                <a:gd name="T66" fmla="*/ 534 w 628"/>
                <a:gd name="T67" fmla="*/ 249 h 683"/>
                <a:gd name="T68" fmla="*/ 534 w 628"/>
                <a:gd name="T69" fmla="*/ 264 h 683"/>
                <a:gd name="T70" fmla="*/ 524 w 628"/>
                <a:gd name="T71" fmla="*/ 279 h 683"/>
                <a:gd name="T72" fmla="*/ 524 w 628"/>
                <a:gd name="T73" fmla="*/ 279 h 683"/>
                <a:gd name="T74" fmla="*/ 539 w 628"/>
                <a:gd name="T75" fmla="*/ 304 h 683"/>
                <a:gd name="T76" fmla="*/ 549 w 628"/>
                <a:gd name="T77" fmla="*/ 344 h 683"/>
                <a:gd name="T78" fmla="*/ 544 w 628"/>
                <a:gd name="T79" fmla="*/ 374 h 683"/>
                <a:gd name="T80" fmla="*/ 539 w 628"/>
                <a:gd name="T81" fmla="*/ 374 h 683"/>
                <a:gd name="T82" fmla="*/ 554 w 628"/>
                <a:gd name="T83" fmla="*/ 409 h 683"/>
                <a:gd name="T84" fmla="*/ 554 w 628"/>
                <a:gd name="T85" fmla="*/ 429 h 683"/>
                <a:gd name="T86" fmla="*/ 529 w 628"/>
                <a:gd name="T87" fmla="*/ 489 h 683"/>
                <a:gd name="T88" fmla="*/ 474 w 628"/>
                <a:gd name="T89" fmla="*/ 553 h 683"/>
                <a:gd name="T90" fmla="*/ 454 w 628"/>
                <a:gd name="T91" fmla="*/ 578 h 683"/>
                <a:gd name="T92" fmla="*/ 424 w 628"/>
                <a:gd name="T93" fmla="*/ 628 h 683"/>
                <a:gd name="T94" fmla="*/ 419 w 628"/>
                <a:gd name="T95" fmla="*/ 648 h 683"/>
                <a:gd name="T96" fmla="*/ 404 w 628"/>
                <a:gd name="T97" fmla="*/ 668 h 683"/>
                <a:gd name="T98" fmla="*/ 339 w 628"/>
                <a:gd name="T99" fmla="*/ 683 h 683"/>
                <a:gd name="T100" fmla="*/ 264 w 628"/>
                <a:gd name="T101" fmla="*/ 678 h 683"/>
                <a:gd name="T102" fmla="*/ 220 w 628"/>
                <a:gd name="T103" fmla="*/ 658 h 683"/>
                <a:gd name="T104" fmla="*/ 215 w 628"/>
                <a:gd name="T105" fmla="*/ 648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28" h="683">
                  <a:moveTo>
                    <a:pt x="215" y="648"/>
                  </a:moveTo>
                  <a:lnTo>
                    <a:pt x="215" y="648"/>
                  </a:lnTo>
                  <a:lnTo>
                    <a:pt x="205" y="623"/>
                  </a:lnTo>
                  <a:lnTo>
                    <a:pt x="170" y="563"/>
                  </a:lnTo>
                  <a:lnTo>
                    <a:pt x="135" y="494"/>
                  </a:lnTo>
                  <a:lnTo>
                    <a:pt x="125" y="464"/>
                  </a:lnTo>
                  <a:lnTo>
                    <a:pt x="120" y="434"/>
                  </a:lnTo>
                  <a:lnTo>
                    <a:pt x="120" y="434"/>
                  </a:lnTo>
                  <a:lnTo>
                    <a:pt x="120" y="374"/>
                  </a:lnTo>
                  <a:lnTo>
                    <a:pt x="115" y="294"/>
                  </a:lnTo>
                  <a:lnTo>
                    <a:pt x="110" y="249"/>
                  </a:lnTo>
                  <a:lnTo>
                    <a:pt x="100" y="214"/>
                  </a:lnTo>
                  <a:lnTo>
                    <a:pt x="85" y="185"/>
                  </a:lnTo>
                  <a:lnTo>
                    <a:pt x="65" y="165"/>
                  </a:lnTo>
                  <a:lnTo>
                    <a:pt x="65" y="165"/>
                  </a:lnTo>
                  <a:lnTo>
                    <a:pt x="25" y="135"/>
                  </a:lnTo>
                  <a:lnTo>
                    <a:pt x="5" y="110"/>
                  </a:lnTo>
                  <a:lnTo>
                    <a:pt x="0" y="100"/>
                  </a:lnTo>
                  <a:lnTo>
                    <a:pt x="0" y="90"/>
                  </a:lnTo>
                  <a:lnTo>
                    <a:pt x="10" y="80"/>
                  </a:lnTo>
                  <a:lnTo>
                    <a:pt x="25" y="70"/>
                  </a:lnTo>
                  <a:lnTo>
                    <a:pt x="25" y="70"/>
                  </a:lnTo>
                  <a:lnTo>
                    <a:pt x="45" y="70"/>
                  </a:lnTo>
                  <a:lnTo>
                    <a:pt x="65" y="70"/>
                  </a:lnTo>
                  <a:lnTo>
                    <a:pt x="85" y="70"/>
                  </a:lnTo>
                  <a:lnTo>
                    <a:pt x="100" y="80"/>
                  </a:lnTo>
                  <a:lnTo>
                    <a:pt x="115" y="90"/>
                  </a:lnTo>
                  <a:lnTo>
                    <a:pt x="125" y="105"/>
                  </a:lnTo>
                  <a:lnTo>
                    <a:pt x="145" y="140"/>
                  </a:lnTo>
                  <a:lnTo>
                    <a:pt x="145" y="140"/>
                  </a:lnTo>
                  <a:lnTo>
                    <a:pt x="160" y="175"/>
                  </a:lnTo>
                  <a:lnTo>
                    <a:pt x="165" y="195"/>
                  </a:lnTo>
                  <a:lnTo>
                    <a:pt x="170" y="205"/>
                  </a:lnTo>
                  <a:lnTo>
                    <a:pt x="175" y="209"/>
                  </a:lnTo>
                  <a:lnTo>
                    <a:pt x="200" y="219"/>
                  </a:lnTo>
                  <a:lnTo>
                    <a:pt x="200" y="219"/>
                  </a:lnTo>
                  <a:lnTo>
                    <a:pt x="230" y="219"/>
                  </a:lnTo>
                  <a:lnTo>
                    <a:pt x="259" y="214"/>
                  </a:lnTo>
                  <a:lnTo>
                    <a:pt x="294" y="200"/>
                  </a:lnTo>
                  <a:lnTo>
                    <a:pt x="329" y="180"/>
                  </a:lnTo>
                  <a:lnTo>
                    <a:pt x="399" y="140"/>
                  </a:lnTo>
                  <a:lnTo>
                    <a:pt x="449" y="110"/>
                  </a:lnTo>
                  <a:lnTo>
                    <a:pt x="449" y="110"/>
                  </a:lnTo>
                  <a:lnTo>
                    <a:pt x="469" y="95"/>
                  </a:lnTo>
                  <a:lnTo>
                    <a:pt x="484" y="80"/>
                  </a:lnTo>
                  <a:lnTo>
                    <a:pt x="509" y="45"/>
                  </a:lnTo>
                  <a:lnTo>
                    <a:pt x="534" y="20"/>
                  </a:lnTo>
                  <a:lnTo>
                    <a:pt x="549" y="10"/>
                  </a:lnTo>
                  <a:lnTo>
                    <a:pt x="564" y="5"/>
                  </a:lnTo>
                  <a:lnTo>
                    <a:pt x="564" y="5"/>
                  </a:lnTo>
                  <a:lnTo>
                    <a:pt x="583" y="0"/>
                  </a:lnTo>
                  <a:lnTo>
                    <a:pt x="598" y="5"/>
                  </a:lnTo>
                  <a:lnTo>
                    <a:pt x="613" y="10"/>
                  </a:lnTo>
                  <a:lnTo>
                    <a:pt x="623" y="15"/>
                  </a:lnTo>
                  <a:lnTo>
                    <a:pt x="628" y="30"/>
                  </a:lnTo>
                  <a:lnTo>
                    <a:pt x="628" y="40"/>
                  </a:lnTo>
                  <a:lnTo>
                    <a:pt x="623" y="60"/>
                  </a:lnTo>
                  <a:lnTo>
                    <a:pt x="613" y="75"/>
                  </a:lnTo>
                  <a:lnTo>
                    <a:pt x="613" y="75"/>
                  </a:lnTo>
                  <a:lnTo>
                    <a:pt x="573" y="130"/>
                  </a:lnTo>
                  <a:lnTo>
                    <a:pt x="549" y="165"/>
                  </a:lnTo>
                  <a:lnTo>
                    <a:pt x="529" y="190"/>
                  </a:lnTo>
                  <a:lnTo>
                    <a:pt x="519" y="195"/>
                  </a:lnTo>
                  <a:lnTo>
                    <a:pt x="509" y="200"/>
                  </a:lnTo>
                  <a:lnTo>
                    <a:pt x="509" y="200"/>
                  </a:lnTo>
                  <a:lnTo>
                    <a:pt x="519" y="209"/>
                  </a:lnTo>
                  <a:lnTo>
                    <a:pt x="529" y="229"/>
                  </a:lnTo>
                  <a:lnTo>
                    <a:pt x="534" y="249"/>
                  </a:lnTo>
                  <a:lnTo>
                    <a:pt x="534" y="249"/>
                  </a:lnTo>
                  <a:lnTo>
                    <a:pt x="534" y="264"/>
                  </a:lnTo>
                  <a:lnTo>
                    <a:pt x="529" y="274"/>
                  </a:lnTo>
                  <a:lnTo>
                    <a:pt x="524" y="279"/>
                  </a:lnTo>
                  <a:lnTo>
                    <a:pt x="524" y="279"/>
                  </a:lnTo>
                  <a:lnTo>
                    <a:pt x="524" y="279"/>
                  </a:lnTo>
                  <a:lnTo>
                    <a:pt x="534" y="289"/>
                  </a:lnTo>
                  <a:lnTo>
                    <a:pt x="539" y="304"/>
                  </a:lnTo>
                  <a:lnTo>
                    <a:pt x="544" y="324"/>
                  </a:lnTo>
                  <a:lnTo>
                    <a:pt x="549" y="344"/>
                  </a:lnTo>
                  <a:lnTo>
                    <a:pt x="549" y="344"/>
                  </a:lnTo>
                  <a:lnTo>
                    <a:pt x="544" y="374"/>
                  </a:lnTo>
                  <a:lnTo>
                    <a:pt x="539" y="374"/>
                  </a:lnTo>
                  <a:lnTo>
                    <a:pt x="539" y="374"/>
                  </a:lnTo>
                  <a:lnTo>
                    <a:pt x="549" y="394"/>
                  </a:lnTo>
                  <a:lnTo>
                    <a:pt x="554" y="409"/>
                  </a:lnTo>
                  <a:lnTo>
                    <a:pt x="554" y="429"/>
                  </a:lnTo>
                  <a:lnTo>
                    <a:pt x="554" y="429"/>
                  </a:lnTo>
                  <a:lnTo>
                    <a:pt x="549" y="459"/>
                  </a:lnTo>
                  <a:lnTo>
                    <a:pt x="529" y="489"/>
                  </a:lnTo>
                  <a:lnTo>
                    <a:pt x="504" y="523"/>
                  </a:lnTo>
                  <a:lnTo>
                    <a:pt x="474" y="553"/>
                  </a:lnTo>
                  <a:lnTo>
                    <a:pt x="474" y="553"/>
                  </a:lnTo>
                  <a:lnTo>
                    <a:pt x="454" y="578"/>
                  </a:lnTo>
                  <a:lnTo>
                    <a:pt x="434" y="603"/>
                  </a:lnTo>
                  <a:lnTo>
                    <a:pt x="424" y="628"/>
                  </a:lnTo>
                  <a:lnTo>
                    <a:pt x="419" y="648"/>
                  </a:lnTo>
                  <a:lnTo>
                    <a:pt x="419" y="648"/>
                  </a:lnTo>
                  <a:lnTo>
                    <a:pt x="414" y="658"/>
                  </a:lnTo>
                  <a:lnTo>
                    <a:pt x="404" y="668"/>
                  </a:lnTo>
                  <a:lnTo>
                    <a:pt x="374" y="678"/>
                  </a:lnTo>
                  <a:lnTo>
                    <a:pt x="339" y="683"/>
                  </a:lnTo>
                  <a:lnTo>
                    <a:pt x="299" y="683"/>
                  </a:lnTo>
                  <a:lnTo>
                    <a:pt x="264" y="678"/>
                  </a:lnTo>
                  <a:lnTo>
                    <a:pt x="240" y="668"/>
                  </a:lnTo>
                  <a:lnTo>
                    <a:pt x="220" y="658"/>
                  </a:lnTo>
                  <a:lnTo>
                    <a:pt x="215" y="653"/>
                  </a:lnTo>
                  <a:lnTo>
                    <a:pt x="215" y="648"/>
                  </a:lnTo>
                  <a:lnTo>
                    <a:pt x="215" y="6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560" name="Freeform 63"/>
            <p:cNvSpPr>
              <a:spLocks noEditPoints="1"/>
            </p:cNvSpPr>
            <p:nvPr/>
          </p:nvSpPr>
          <p:spPr bwMode="auto">
            <a:xfrm>
              <a:off x="7083425" y="3632200"/>
              <a:ext cx="917575" cy="1084262"/>
            </a:xfrm>
            <a:custGeom>
              <a:avLst/>
              <a:gdLst>
                <a:gd name="T0" fmla="*/ 20 w 578"/>
                <a:gd name="T1" fmla="*/ 80 h 683"/>
                <a:gd name="T2" fmla="*/ 55 w 578"/>
                <a:gd name="T3" fmla="*/ 135 h 683"/>
                <a:gd name="T4" fmla="*/ 70 w 578"/>
                <a:gd name="T5" fmla="*/ 195 h 683"/>
                <a:gd name="T6" fmla="*/ 105 w 578"/>
                <a:gd name="T7" fmla="*/ 219 h 683"/>
                <a:gd name="T8" fmla="*/ 140 w 578"/>
                <a:gd name="T9" fmla="*/ 219 h 683"/>
                <a:gd name="T10" fmla="*/ 115 w 578"/>
                <a:gd name="T11" fmla="*/ 195 h 683"/>
                <a:gd name="T12" fmla="*/ 95 w 578"/>
                <a:gd name="T13" fmla="*/ 140 h 683"/>
                <a:gd name="T14" fmla="*/ 30 w 578"/>
                <a:gd name="T15" fmla="*/ 70 h 683"/>
                <a:gd name="T16" fmla="*/ 0 w 578"/>
                <a:gd name="T17" fmla="*/ 65 h 683"/>
                <a:gd name="T18" fmla="*/ 294 w 578"/>
                <a:gd name="T19" fmla="*/ 683 h 683"/>
                <a:gd name="T20" fmla="*/ 364 w 578"/>
                <a:gd name="T21" fmla="*/ 658 h 683"/>
                <a:gd name="T22" fmla="*/ 374 w 578"/>
                <a:gd name="T23" fmla="*/ 628 h 683"/>
                <a:gd name="T24" fmla="*/ 424 w 578"/>
                <a:gd name="T25" fmla="*/ 553 h 683"/>
                <a:gd name="T26" fmla="*/ 479 w 578"/>
                <a:gd name="T27" fmla="*/ 489 h 683"/>
                <a:gd name="T28" fmla="*/ 504 w 578"/>
                <a:gd name="T29" fmla="*/ 429 h 683"/>
                <a:gd name="T30" fmla="*/ 489 w 578"/>
                <a:gd name="T31" fmla="*/ 374 h 683"/>
                <a:gd name="T32" fmla="*/ 499 w 578"/>
                <a:gd name="T33" fmla="*/ 344 h 683"/>
                <a:gd name="T34" fmla="*/ 489 w 578"/>
                <a:gd name="T35" fmla="*/ 304 h 683"/>
                <a:gd name="T36" fmla="*/ 474 w 578"/>
                <a:gd name="T37" fmla="*/ 279 h 683"/>
                <a:gd name="T38" fmla="*/ 484 w 578"/>
                <a:gd name="T39" fmla="*/ 264 h 683"/>
                <a:gd name="T40" fmla="*/ 479 w 578"/>
                <a:gd name="T41" fmla="*/ 229 h 683"/>
                <a:gd name="T42" fmla="*/ 459 w 578"/>
                <a:gd name="T43" fmla="*/ 200 h 683"/>
                <a:gd name="T44" fmla="*/ 499 w 578"/>
                <a:gd name="T45" fmla="*/ 165 h 683"/>
                <a:gd name="T46" fmla="*/ 563 w 578"/>
                <a:gd name="T47" fmla="*/ 75 h 683"/>
                <a:gd name="T48" fmla="*/ 578 w 578"/>
                <a:gd name="T49" fmla="*/ 30 h 683"/>
                <a:gd name="T50" fmla="*/ 548 w 578"/>
                <a:gd name="T51" fmla="*/ 5 h 683"/>
                <a:gd name="T52" fmla="*/ 514 w 578"/>
                <a:gd name="T53" fmla="*/ 5 h 683"/>
                <a:gd name="T54" fmla="*/ 484 w 578"/>
                <a:gd name="T55" fmla="*/ 15 h 683"/>
                <a:gd name="T56" fmla="*/ 528 w 578"/>
                <a:gd name="T57" fmla="*/ 30 h 683"/>
                <a:gd name="T58" fmla="*/ 538 w 578"/>
                <a:gd name="T59" fmla="*/ 60 h 683"/>
                <a:gd name="T60" fmla="*/ 523 w 578"/>
                <a:gd name="T61" fmla="*/ 90 h 683"/>
                <a:gd name="T62" fmla="*/ 439 w 578"/>
                <a:gd name="T63" fmla="*/ 200 h 683"/>
                <a:gd name="T64" fmla="*/ 414 w 578"/>
                <a:gd name="T65" fmla="*/ 209 h 683"/>
                <a:gd name="T66" fmla="*/ 439 w 578"/>
                <a:gd name="T67" fmla="*/ 259 h 683"/>
                <a:gd name="T68" fmla="*/ 429 w 578"/>
                <a:gd name="T69" fmla="*/ 289 h 683"/>
                <a:gd name="T70" fmla="*/ 424 w 578"/>
                <a:gd name="T71" fmla="*/ 294 h 683"/>
                <a:gd name="T72" fmla="*/ 444 w 578"/>
                <a:gd name="T73" fmla="*/ 334 h 683"/>
                <a:gd name="T74" fmla="*/ 439 w 578"/>
                <a:gd name="T75" fmla="*/ 384 h 683"/>
                <a:gd name="T76" fmla="*/ 444 w 578"/>
                <a:gd name="T77" fmla="*/ 404 h 683"/>
                <a:gd name="T78" fmla="*/ 449 w 578"/>
                <a:gd name="T79" fmla="*/ 444 h 683"/>
                <a:gd name="T80" fmla="*/ 394 w 578"/>
                <a:gd name="T81" fmla="*/ 533 h 683"/>
                <a:gd name="T82" fmla="*/ 339 w 578"/>
                <a:gd name="T83" fmla="*/ 588 h 683"/>
                <a:gd name="T84" fmla="*/ 304 w 578"/>
                <a:gd name="T85" fmla="*/ 658 h 683"/>
                <a:gd name="T86" fmla="*/ 284 w 578"/>
                <a:gd name="T87" fmla="*/ 673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78" h="683">
                  <a:moveTo>
                    <a:pt x="0" y="65"/>
                  </a:moveTo>
                  <a:lnTo>
                    <a:pt x="0" y="65"/>
                  </a:lnTo>
                  <a:lnTo>
                    <a:pt x="20" y="80"/>
                  </a:lnTo>
                  <a:lnTo>
                    <a:pt x="35" y="95"/>
                  </a:lnTo>
                  <a:lnTo>
                    <a:pt x="45" y="115"/>
                  </a:lnTo>
                  <a:lnTo>
                    <a:pt x="55" y="135"/>
                  </a:lnTo>
                  <a:lnTo>
                    <a:pt x="55" y="135"/>
                  </a:lnTo>
                  <a:lnTo>
                    <a:pt x="65" y="170"/>
                  </a:lnTo>
                  <a:lnTo>
                    <a:pt x="70" y="195"/>
                  </a:lnTo>
                  <a:lnTo>
                    <a:pt x="75" y="200"/>
                  </a:lnTo>
                  <a:lnTo>
                    <a:pt x="80" y="209"/>
                  </a:lnTo>
                  <a:lnTo>
                    <a:pt x="105" y="219"/>
                  </a:lnTo>
                  <a:lnTo>
                    <a:pt x="105" y="219"/>
                  </a:lnTo>
                  <a:lnTo>
                    <a:pt x="120" y="219"/>
                  </a:lnTo>
                  <a:lnTo>
                    <a:pt x="140" y="219"/>
                  </a:lnTo>
                  <a:lnTo>
                    <a:pt x="140" y="219"/>
                  </a:lnTo>
                  <a:lnTo>
                    <a:pt x="120" y="209"/>
                  </a:lnTo>
                  <a:lnTo>
                    <a:pt x="115" y="195"/>
                  </a:lnTo>
                  <a:lnTo>
                    <a:pt x="110" y="175"/>
                  </a:lnTo>
                  <a:lnTo>
                    <a:pt x="95" y="140"/>
                  </a:lnTo>
                  <a:lnTo>
                    <a:pt x="95" y="140"/>
                  </a:lnTo>
                  <a:lnTo>
                    <a:pt x="80" y="110"/>
                  </a:lnTo>
                  <a:lnTo>
                    <a:pt x="60" y="85"/>
                  </a:lnTo>
                  <a:lnTo>
                    <a:pt x="30" y="70"/>
                  </a:lnTo>
                  <a:lnTo>
                    <a:pt x="15" y="70"/>
                  </a:lnTo>
                  <a:lnTo>
                    <a:pt x="0" y="65"/>
                  </a:lnTo>
                  <a:lnTo>
                    <a:pt x="0" y="65"/>
                  </a:lnTo>
                  <a:close/>
                  <a:moveTo>
                    <a:pt x="259" y="683"/>
                  </a:moveTo>
                  <a:lnTo>
                    <a:pt x="259" y="683"/>
                  </a:lnTo>
                  <a:lnTo>
                    <a:pt x="294" y="683"/>
                  </a:lnTo>
                  <a:lnTo>
                    <a:pt x="324" y="678"/>
                  </a:lnTo>
                  <a:lnTo>
                    <a:pt x="354" y="668"/>
                  </a:lnTo>
                  <a:lnTo>
                    <a:pt x="364" y="658"/>
                  </a:lnTo>
                  <a:lnTo>
                    <a:pt x="369" y="648"/>
                  </a:lnTo>
                  <a:lnTo>
                    <a:pt x="369" y="648"/>
                  </a:lnTo>
                  <a:lnTo>
                    <a:pt x="374" y="628"/>
                  </a:lnTo>
                  <a:lnTo>
                    <a:pt x="384" y="603"/>
                  </a:lnTo>
                  <a:lnTo>
                    <a:pt x="404" y="578"/>
                  </a:lnTo>
                  <a:lnTo>
                    <a:pt x="424" y="553"/>
                  </a:lnTo>
                  <a:lnTo>
                    <a:pt x="424" y="553"/>
                  </a:lnTo>
                  <a:lnTo>
                    <a:pt x="454" y="523"/>
                  </a:lnTo>
                  <a:lnTo>
                    <a:pt x="479" y="489"/>
                  </a:lnTo>
                  <a:lnTo>
                    <a:pt x="499" y="459"/>
                  </a:lnTo>
                  <a:lnTo>
                    <a:pt x="504" y="429"/>
                  </a:lnTo>
                  <a:lnTo>
                    <a:pt x="504" y="429"/>
                  </a:lnTo>
                  <a:lnTo>
                    <a:pt x="504" y="409"/>
                  </a:lnTo>
                  <a:lnTo>
                    <a:pt x="499" y="394"/>
                  </a:lnTo>
                  <a:lnTo>
                    <a:pt x="489" y="374"/>
                  </a:lnTo>
                  <a:lnTo>
                    <a:pt x="489" y="374"/>
                  </a:lnTo>
                  <a:lnTo>
                    <a:pt x="494" y="374"/>
                  </a:lnTo>
                  <a:lnTo>
                    <a:pt x="499" y="344"/>
                  </a:lnTo>
                  <a:lnTo>
                    <a:pt x="499" y="344"/>
                  </a:lnTo>
                  <a:lnTo>
                    <a:pt x="494" y="324"/>
                  </a:lnTo>
                  <a:lnTo>
                    <a:pt x="489" y="304"/>
                  </a:lnTo>
                  <a:lnTo>
                    <a:pt x="484" y="289"/>
                  </a:lnTo>
                  <a:lnTo>
                    <a:pt x="474" y="279"/>
                  </a:lnTo>
                  <a:lnTo>
                    <a:pt x="474" y="279"/>
                  </a:lnTo>
                  <a:lnTo>
                    <a:pt x="474" y="279"/>
                  </a:lnTo>
                  <a:lnTo>
                    <a:pt x="479" y="274"/>
                  </a:lnTo>
                  <a:lnTo>
                    <a:pt x="484" y="264"/>
                  </a:lnTo>
                  <a:lnTo>
                    <a:pt x="484" y="249"/>
                  </a:lnTo>
                  <a:lnTo>
                    <a:pt x="484" y="249"/>
                  </a:lnTo>
                  <a:lnTo>
                    <a:pt x="479" y="229"/>
                  </a:lnTo>
                  <a:lnTo>
                    <a:pt x="469" y="209"/>
                  </a:lnTo>
                  <a:lnTo>
                    <a:pt x="459" y="200"/>
                  </a:lnTo>
                  <a:lnTo>
                    <a:pt x="459" y="200"/>
                  </a:lnTo>
                  <a:lnTo>
                    <a:pt x="469" y="195"/>
                  </a:lnTo>
                  <a:lnTo>
                    <a:pt x="479" y="190"/>
                  </a:lnTo>
                  <a:lnTo>
                    <a:pt x="499" y="165"/>
                  </a:lnTo>
                  <a:lnTo>
                    <a:pt x="523" y="130"/>
                  </a:lnTo>
                  <a:lnTo>
                    <a:pt x="563" y="75"/>
                  </a:lnTo>
                  <a:lnTo>
                    <a:pt x="563" y="75"/>
                  </a:lnTo>
                  <a:lnTo>
                    <a:pt x="573" y="60"/>
                  </a:lnTo>
                  <a:lnTo>
                    <a:pt x="578" y="40"/>
                  </a:lnTo>
                  <a:lnTo>
                    <a:pt x="578" y="30"/>
                  </a:lnTo>
                  <a:lnTo>
                    <a:pt x="573" y="15"/>
                  </a:lnTo>
                  <a:lnTo>
                    <a:pt x="563" y="10"/>
                  </a:lnTo>
                  <a:lnTo>
                    <a:pt x="548" y="5"/>
                  </a:lnTo>
                  <a:lnTo>
                    <a:pt x="533" y="0"/>
                  </a:lnTo>
                  <a:lnTo>
                    <a:pt x="514" y="5"/>
                  </a:lnTo>
                  <a:lnTo>
                    <a:pt x="514" y="5"/>
                  </a:lnTo>
                  <a:lnTo>
                    <a:pt x="499" y="10"/>
                  </a:lnTo>
                  <a:lnTo>
                    <a:pt x="484" y="15"/>
                  </a:lnTo>
                  <a:lnTo>
                    <a:pt x="484" y="15"/>
                  </a:lnTo>
                  <a:lnTo>
                    <a:pt x="504" y="15"/>
                  </a:lnTo>
                  <a:lnTo>
                    <a:pt x="519" y="20"/>
                  </a:lnTo>
                  <a:lnTo>
                    <a:pt x="528" y="30"/>
                  </a:lnTo>
                  <a:lnTo>
                    <a:pt x="538" y="35"/>
                  </a:lnTo>
                  <a:lnTo>
                    <a:pt x="543" y="50"/>
                  </a:lnTo>
                  <a:lnTo>
                    <a:pt x="538" y="60"/>
                  </a:lnTo>
                  <a:lnTo>
                    <a:pt x="533" y="75"/>
                  </a:lnTo>
                  <a:lnTo>
                    <a:pt x="523" y="90"/>
                  </a:lnTo>
                  <a:lnTo>
                    <a:pt x="523" y="90"/>
                  </a:lnTo>
                  <a:lnTo>
                    <a:pt x="484" y="145"/>
                  </a:lnTo>
                  <a:lnTo>
                    <a:pt x="459" y="180"/>
                  </a:lnTo>
                  <a:lnTo>
                    <a:pt x="439" y="200"/>
                  </a:lnTo>
                  <a:lnTo>
                    <a:pt x="424" y="205"/>
                  </a:lnTo>
                  <a:lnTo>
                    <a:pt x="414" y="209"/>
                  </a:lnTo>
                  <a:lnTo>
                    <a:pt x="414" y="209"/>
                  </a:lnTo>
                  <a:lnTo>
                    <a:pt x="424" y="224"/>
                  </a:lnTo>
                  <a:lnTo>
                    <a:pt x="434" y="239"/>
                  </a:lnTo>
                  <a:lnTo>
                    <a:pt x="439" y="259"/>
                  </a:lnTo>
                  <a:lnTo>
                    <a:pt x="439" y="259"/>
                  </a:lnTo>
                  <a:lnTo>
                    <a:pt x="434" y="279"/>
                  </a:lnTo>
                  <a:lnTo>
                    <a:pt x="429" y="289"/>
                  </a:lnTo>
                  <a:lnTo>
                    <a:pt x="424" y="289"/>
                  </a:lnTo>
                  <a:lnTo>
                    <a:pt x="424" y="294"/>
                  </a:lnTo>
                  <a:lnTo>
                    <a:pt x="424" y="294"/>
                  </a:lnTo>
                  <a:lnTo>
                    <a:pt x="434" y="299"/>
                  </a:lnTo>
                  <a:lnTo>
                    <a:pt x="439" y="314"/>
                  </a:lnTo>
                  <a:lnTo>
                    <a:pt x="444" y="334"/>
                  </a:lnTo>
                  <a:lnTo>
                    <a:pt x="444" y="359"/>
                  </a:lnTo>
                  <a:lnTo>
                    <a:pt x="444" y="359"/>
                  </a:lnTo>
                  <a:lnTo>
                    <a:pt x="439" y="384"/>
                  </a:lnTo>
                  <a:lnTo>
                    <a:pt x="439" y="389"/>
                  </a:lnTo>
                  <a:lnTo>
                    <a:pt x="439" y="389"/>
                  </a:lnTo>
                  <a:lnTo>
                    <a:pt x="444" y="404"/>
                  </a:lnTo>
                  <a:lnTo>
                    <a:pt x="449" y="424"/>
                  </a:lnTo>
                  <a:lnTo>
                    <a:pt x="449" y="444"/>
                  </a:lnTo>
                  <a:lnTo>
                    <a:pt x="449" y="444"/>
                  </a:lnTo>
                  <a:lnTo>
                    <a:pt x="439" y="469"/>
                  </a:lnTo>
                  <a:lnTo>
                    <a:pt x="419" y="504"/>
                  </a:lnTo>
                  <a:lnTo>
                    <a:pt x="394" y="533"/>
                  </a:lnTo>
                  <a:lnTo>
                    <a:pt x="364" y="563"/>
                  </a:lnTo>
                  <a:lnTo>
                    <a:pt x="364" y="563"/>
                  </a:lnTo>
                  <a:lnTo>
                    <a:pt x="339" y="588"/>
                  </a:lnTo>
                  <a:lnTo>
                    <a:pt x="324" y="613"/>
                  </a:lnTo>
                  <a:lnTo>
                    <a:pt x="309" y="633"/>
                  </a:lnTo>
                  <a:lnTo>
                    <a:pt x="304" y="658"/>
                  </a:lnTo>
                  <a:lnTo>
                    <a:pt x="304" y="658"/>
                  </a:lnTo>
                  <a:lnTo>
                    <a:pt x="299" y="668"/>
                  </a:lnTo>
                  <a:lnTo>
                    <a:pt x="284" y="673"/>
                  </a:lnTo>
                  <a:lnTo>
                    <a:pt x="259" y="683"/>
                  </a:lnTo>
                  <a:lnTo>
                    <a:pt x="259" y="683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561" name="Freeform 64"/>
            <p:cNvSpPr>
              <a:spLocks/>
            </p:cNvSpPr>
            <p:nvPr/>
          </p:nvSpPr>
          <p:spPr bwMode="auto">
            <a:xfrm>
              <a:off x="6886575" y="3592513"/>
              <a:ext cx="822325" cy="261937"/>
            </a:xfrm>
            <a:custGeom>
              <a:avLst/>
              <a:gdLst>
                <a:gd name="T0" fmla="*/ 518 w 518"/>
                <a:gd name="T1" fmla="*/ 120 h 165"/>
                <a:gd name="T2" fmla="*/ 518 w 518"/>
                <a:gd name="T3" fmla="*/ 120 h 165"/>
                <a:gd name="T4" fmla="*/ 493 w 518"/>
                <a:gd name="T5" fmla="*/ 135 h 165"/>
                <a:gd name="T6" fmla="*/ 468 w 518"/>
                <a:gd name="T7" fmla="*/ 145 h 165"/>
                <a:gd name="T8" fmla="*/ 438 w 518"/>
                <a:gd name="T9" fmla="*/ 155 h 165"/>
                <a:gd name="T10" fmla="*/ 403 w 518"/>
                <a:gd name="T11" fmla="*/ 165 h 165"/>
                <a:gd name="T12" fmla="*/ 363 w 518"/>
                <a:gd name="T13" fmla="*/ 165 h 165"/>
                <a:gd name="T14" fmla="*/ 328 w 518"/>
                <a:gd name="T15" fmla="*/ 160 h 165"/>
                <a:gd name="T16" fmla="*/ 309 w 518"/>
                <a:gd name="T17" fmla="*/ 150 h 165"/>
                <a:gd name="T18" fmla="*/ 294 w 518"/>
                <a:gd name="T19" fmla="*/ 140 h 165"/>
                <a:gd name="T20" fmla="*/ 294 w 518"/>
                <a:gd name="T21" fmla="*/ 140 h 165"/>
                <a:gd name="T22" fmla="*/ 234 w 518"/>
                <a:gd name="T23" fmla="*/ 95 h 165"/>
                <a:gd name="T24" fmla="*/ 184 w 518"/>
                <a:gd name="T25" fmla="*/ 55 h 165"/>
                <a:gd name="T26" fmla="*/ 159 w 518"/>
                <a:gd name="T27" fmla="*/ 45 h 165"/>
                <a:gd name="T28" fmla="*/ 134 w 518"/>
                <a:gd name="T29" fmla="*/ 35 h 165"/>
                <a:gd name="T30" fmla="*/ 109 w 518"/>
                <a:gd name="T31" fmla="*/ 35 h 165"/>
                <a:gd name="T32" fmla="*/ 79 w 518"/>
                <a:gd name="T33" fmla="*/ 45 h 165"/>
                <a:gd name="T34" fmla="*/ 79 w 518"/>
                <a:gd name="T35" fmla="*/ 45 h 165"/>
                <a:gd name="T36" fmla="*/ 0 w 518"/>
                <a:gd name="T37" fmla="*/ 70 h 165"/>
                <a:gd name="T38" fmla="*/ 0 w 518"/>
                <a:gd name="T39" fmla="*/ 70 h 165"/>
                <a:gd name="T40" fmla="*/ 10 w 518"/>
                <a:gd name="T41" fmla="*/ 55 h 165"/>
                <a:gd name="T42" fmla="*/ 19 w 518"/>
                <a:gd name="T43" fmla="*/ 40 h 165"/>
                <a:gd name="T44" fmla="*/ 34 w 518"/>
                <a:gd name="T45" fmla="*/ 25 h 165"/>
                <a:gd name="T46" fmla="*/ 59 w 518"/>
                <a:gd name="T47" fmla="*/ 10 h 165"/>
                <a:gd name="T48" fmla="*/ 84 w 518"/>
                <a:gd name="T49" fmla="*/ 5 h 165"/>
                <a:gd name="T50" fmla="*/ 114 w 518"/>
                <a:gd name="T51" fmla="*/ 0 h 165"/>
                <a:gd name="T52" fmla="*/ 154 w 518"/>
                <a:gd name="T53" fmla="*/ 10 h 165"/>
                <a:gd name="T54" fmla="*/ 154 w 518"/>
                <a:gd name="T55" fmla="*/ 10 h 165"/>
                <a:gd name="T56" fmla="*/ 189 w 518"/>
                <a:gd name="T57" fmla="*/ 30 h 165"/>
                <a:gd name="T58" fmla="*/ 224 w 518"/>
                <a:gd name="T59" fmla="*/ 50 h 165"/>
                <a:gd name="T60" fmla="*/ 279 w 518"/>
                <a:gd name="T61" fmla="*/ 95 h 165"/>
                <a:gd name="T62" fmla="*/ 328 w 518"/>
                <a:gd name="T63" fmla="*/ 130 h 165"/>
                <a:gd name="T64" fmla="*/ 348 w 518"/>
                <a:gd name="T65" fmla="*/ 140 h 165"/>
                <a:gd name="T66" fmla="*/ 373 w 518"/>
                <a:gd name="T67" fmla="*/ 145 h 165"/>
                <a:gd name="T68" fmla="*/ 373 w 518"/>
                <a:gd name="T69" fmla="*/ 145 h 165"/>
                <a:gd name="T70" fmla="*/ 393 w 518"/>
                <a:gd name="T71" fmla="*/ 150 h 165"/>
                <a:gd name="T72" fmla="*/ 418 w 518"/>
                <a:gd name="T73" fmla="*/ 145 h 165"/>
                <a:gd name="T74" fmla="*/ 463 w 518"/>
                <a:gd name="T75" fmla="*/ 140 h 165"/>
                <a:gd name="T76" fmla="*/ 518 w 518"/>
                <a:gd name="T77" fmla="*/ 120 h 165"/>
                <a:gd name="T78" fmla="*/ 518 w 518"/>
                <a:gd name="T79" fmla="*/ 12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18" h="165">
                  <a:moveTo>
                    <a:pt x="518" y="120"/>
                  </a:moveTo>
                  <a:lnTo>
                    <a:pt x="518" y="120"/>
                  </a:lnTo>
                  <a:lnTo>
                    <a:pt x="493" y="135"/>
                  </a:lnTo>
                  <a:lnTo>
                    <a:pt x="468" y="145"/>
                  </a:lnTo>
                  <a:lnTo>
                    <a:pt x="438" y="155"/>
                  </a:lnTo>
                  <a:lnTo>
                    <a:pt x="403" y="165"/>
                  </a:lnTo>
                  <a:lnTo>
                    <a:pt x="363" y="165"/>
                  </a:lnTo>
                  <a:lnTo>
                    <a:pt x="328" y="160"/>
                  </a:lnTo>
                  <a:lnTo>
                    <a:pt x="309" y="150"/>
                  </a:lnTo>
                  <a:lnTo>
                    <a:pt x="294" y="140"/>
                  </a:lnTo>
                  <a:lnTo>
                    <a:pt x="294" y="140"/>
                  </a:lnTo>
                  <a:lnTo>
                    <a:pt x="234" y="95"/>
                  </a:lnTo>
                  <a:lnTo>
                    <a:pt x="184" y="55"/>
                  </a:lnTo>
                  <a:lnTo>
                    <a:pt x="159" y="45"/>
                  </a:lnTo>
                  <a:lnTo>
                    <a:pt x="134" y="35"/>
                  </a:lnTo>
                  <a:lnTo>
                    <a:pt x="109" y="35"/>
                  </a:lnTo>
                  <a:lnTo>
                    <a:pt x="79" y="45"/>
                  </a:lnTo>
                  <a:lnTo>
                    <a:pt x="79" y="45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10" y="55"/>
                  </a:lnTo>
                  <a:lnTo>
                    <a:pt x="19" y="40"/>
                  </a:lnTo>
                  <a:lnTo>
                    <a:pt x="34" y="25"/>
                  </a:lnTo>
                  <a:lnTo>
                    <a:pt x="59" y="10"/>
                  </a:lnTo>
                  <a:lnTo>
                    <a:pt x="84" y="5"/>
                  </a:lnTo>
                  <a:lnTo>
                    <a:pt x="114" y="0"/>
                  </a:lnTo>
                  <a:lnTo>
                    <a:pt x="154" y="10"/>
                  </a:lnTo>
                  <a:lnTo>
                    <a:pt x="154" y="10"/>
                  </a:lnTo>
                  <a:lnTo>
                    <a:pt x="189" y="30"/>
                  </a:lnTo>
                  <a:lnTo>
                    <a:pt x="224" y="50"/>
                  </a:lnTo>
                  <a:lnTo>
                    <a:pt x="279" y="95"/>
                  </a:lnTo>
                  <a:lnTo>
                    <a:pt x="328" y="130"/>
                  </a:lnTo>
                  <a:lnTo>
                    <a:pt x="348" y="140"/>
                  </a:lnTo>
                  <a:lnTo>
                    <a:pt x="373" y="145"/>
                  </a:lnTo>
                  <a:lnTo>
                    <a:pt x="373" y="145"/>
                  </a:lnTo>
                  <a:lnTo>
                    <a:pt x="393" y="150"/>
                  </a:lnTo>
                  <a:lnTo>
                    <a:pt x="418" y="145"/>
                  </a:lnTo>
                  <a:lnTo>
                    <a:pt x="463" y="140"/>
                  </a:lnTo>
                  <a:lnTo>
                    <a:pt x="518" y="120"/>
                  </a:lnTo>
                  <a:lnTo>
                    <a:pt x="518" y="120"/>
                  </a:lnTo>
                  <a:close/>
                </a:path>
              </a:pathLst>
            </a:custGeom>
            <a:solidFill>
              <a:srgbClr val="B024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562" name="Freeform 65"/>
            <p:cNvSpPr>
              <a:spLocks/>
            </p:cNvSpPr>
            <p:nvPr/>
          </p:nvSpPr>
          <p:spPr bwMode="auto">
            <a:xfrm>
              <a:off x="6838950" y="3624263"/>
              <a:ext cx="117475" cy="142875"/>
            </a:xfrm>
            <a:custGeom>
              <a:avLst/>
              <a:gdLst>
                <a:gd name="T0" fmla="*/ 69 w 74"/>
                <a:gd name="T1" fmla="*/ 85 h 90"/>
                <a:gd name="T2" fmla="*/ 69 w 74"/>
                <a:gd name="T3" fmla="*/ 85 h 90"/>
                <a:gd name="T4" fmla="*/ 69 w 74"/>
                <a:gd name="T5" fmla="*/ 85 h 90"/>
                <a:gd name="T6" fmla="*/ 69 w 74"/>
                <a:gd name="T7" fmla="*/ 85 h 90"/>
                <a:gd name="T8" fmla="*/ 54 w 74"/>
                <a:gd name="T9" fmla="*/ 90 h 90"/>
                <a:gd name="T10" fmla="*/ 40 w 74"/>
                <a:gd name="T11" fmla="*/ 85 h 90"/>
                <a:gd name="T12" fmla="*/ 30 w 74"/>
                <a:gd name="T13" fmla="*/ 75 h 90"/>
                <a:gd name="T14" fmla="*/ 15 w 74"/>
                <a:gd name="T15" fmla="*/ 60 h 90"/>
                <a:gd name="T16" fmla="*/ 5 w 74"/>
                <a:gd name="T17" fmla="*/ 40 h 90"/>
                <a:gd name="T18" fmla="*/ 0 w 74"/>
                <a:gd name="T19" fmla="*/ 25 h 90"/>
                <a:gd name="T20" fmla="*/ 0 w 74"/>
                <a:gd name="T21" fmla="*/ 10 h 90"/>
                <a:gd name="T22" fmla="*/ 5 w 74"/>
                <a:gd name="T23" fmla="*/ 0 h 90"/>
                <a:gd name="T24" fmla="*/ 5 w 74"/>
                <a:gd name="T25" fmla="*/ 0 h 90"/>
                <a:gd name="T26" fmla="*/ 5 w 74"/>
                <a:gd name="T27" fmla="*/ 0 h 90"/>
                <a:gd name="T28" fmla="*/ 5 w 74"/>
                <a:gd name="T29" fmla="*/ 0 h 90"/>
                <a:gd name="T30" fmla="*/ 10 w 74"/>
                <a:gd name="T31" fmla="*/ 0 h 90"/>
                <a:gd name="T32" fmla="*/ 10 w 74"/>
                <a:gd name="T33" fmla="*/ 0 h 90"/>
                <a:gd name="T34" fmla="*/ 20 w 74"/>
                <a:gd name="T35" fmla="*/ 0 h 90"/>
                <a:gd name="T36" fmla="*/ 25 w 74"/>
                <a:gd name="T37" fmla="*/ 5 h 90"/>
                <a:gd name="T38" fmla="*/ 25 w 74"/>
                <a:gd name="T39" fmla="*/ 5 h 90"/>
                <a:gd name="T40" fmla="*/ 25 w 74"/>
                <a:gd name="T41" fmla="*/ 25 h 90"/>
                <a:gd name="T42" fmla="*/ 35 w 74"/>
                <a:gd name="T43" fmla="*/ 40 h 90"/>
                <a:gd name="T44" fmla="*/ 49 w 74"/>
                <a:gd name="T45" fmla="*/ 55 h 90"/>
                <a:gd name="T46" fmla="*/ 74 w 74"/>
                <a:gd name="T47" fmla="*/ 65 h 90"/>
                <a:gd name="T48" fmla="*/ 74 w 74"/>
                <a:gd name="T49" fmla="*/ 65 h 90"/>
                <a:gd name="T50" fmla="*/ 74 w 74"/>
                <a:gd name="T51" fmla="*/ 75 h 90"/>
                <a:gd name="T52" fmla="*/ 74 w 74"/>
                <a:gd name="T53" fmla="*/ 80 h 90"/>
                <a:gd name="T54" fmla="*/ 74 w 74"/>
                <a:gd name="T55" fmla="*/ 80 h 90"/>
                <a:gd name="T56" fmla="*/ 69 w 74"/>
                <a:gd name="T57" fmla="*/ 85 h 90"/>
                <a:gd name="T58" fmla="*/ 69 w 74"/>
                <a:gd name="T59" fmla="*/ 8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4" h="90">
                  <a:moveTo>
                    <a:pt x="69" y="85"/>
                  </a:moveTo>
                  <a:lnTo>
                    <a:pt x="69" y="85"/>
                  </a:lnTo>
                  <a:lnTo>
                    <a:pt x="69" y="85"/>
                  </a:lnTo>
                  <a:lnTo>
                    <a:pt x="69" y="85"/>
                  </a:lnTo>
                  <a:lnTo>
                    <a:pt x="54" y="90"/>
                  </a:lnTo>
                  <a:lnTo>
                    <a:pt x="40" y="85"/>
                  </a:lnTo>
                  <a:lnTo>
                    <a:pt x="30" y="75"/>
                  </a:lnTo>
                  <a:lnTo>
                    <a:pt x="15" y="60"/>
                  </a:lnTo>
                  <a:lnTo>
                    <a:pt x="5" y="40"/>
                  </a:lnTo>
                  <a:lnTo>
                    <a:pt x="0" y="25"/>
                  </a:lnTo>
                  <a:lnTo>
                    <a:pt x="0" y="1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20" y="0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25"/>
                  </a:lnTo>
                  <a:lnTo>
                    <a:pt x="35" y="40"/>
                  </a:lnTo>
                  <a:lnTo>
                    <a:pt x="49" y="55"/>
                  </a:lnTo>
                  <a:lnTo>
                    <a:pt x="74" y="65"/>
                  </a:lnTo>
                  <a:lnTo>
                    <a:pt x="74" y="65"/>
                  </a:lnTo>
                  <a:lnTo>
                    <a:pt x="74" y="75"/>
                  </a:lnTo>
                  <a:lnTo>
                    <a:pt x="74" y="80"/>
                  </a:lnTo>
                  <a:lnTo>
                    <a:pt x="74" y="80"/>
                  </a:lnTo>
                  <a:lnTo>
                    <a:pt x="69" y="85"/>
                  </a:lnTo>
                  <a:lnTo>
                    <a:pt x="69" y="85"/>
                  </a:lnTo>
                  <a:close/>
                </a:path>
              </a:pathLst>
            </a:custGeom>
            <a:solidFill>
              <a:srgbClr val="B024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563" name="Freeform 66"/>
            <p:cNvSpPr>
              <a:spLocks/>
            </p:cNvSpPr>
            <p:nvPr/>
          </p:nvSpPr>
          <p:spPr bwMode="auto">
            <a:xfrm>
              <a:off x="6831013" y="2319338"/>
              <a:ext cx="522288" cy="490537"/>
            </a:xfrm>
            <a:custGeom>
              <a:avLst/>
              <a:gdLst>
                <a:gd name="T0" fmla="*/ 214 w 329"/>
                <a:gd name="T1" fmla="*/ 15 h 309"/>
                <a:gd name="T2" fmla="*/ 214 w 329"/>
                <a:gd name="T3" fmla="*/ 15 h 309"/>
                <a:gd name="T4" fmla="*/ 199 w 329"/>
                <a:gd name="T5" fmla="*/ 5 h 309"/>
                <a:gd name="T6" fmla="*/ 179 w 329"/>
                <a:gd name="T7" fmla="*/ 0 h 309"/>
                <a:gd name="T8" fmla="*/ 159 w 329"/>
                <a:gd name="T9" fmla="*/ 0 h 309"/>
                <a:gd name="T10" fmla="*/ 139 w 329"/>
                <a:gd name="T11" fmla="*/ 5 h 309"/>
                <a:gd name="T12" fmla="*/ 119 w 329"/>
                <a:gd name="T13" fmla="*/ 20 h 309"/>
                <a:gd name="T14" fmla="*/ 99 w 329"/>
                <a:gd name="T15" fmla="*/ 40 h 309"/>
                <a:gd name="T16" fmla="*/ 84 w 329"/>
                <a:gd name="T17" fmla="*/ 65 h 309"/>
                <a:gd name="T18" fmla="*/ 64 w 329"/>
                <a:gd name="T19" fmla="*/ 95 h 309"/>
                <a:gd name="T20" fmla="*/ 64 w 329"/>
                <a:gd name="T21" fmla="*/ 95 h 309"/>
                <a:gd name="T22" fmla="*/ 45 w 329"/>
                <a:gd name="T23" fmla="*/ 149 h 309"/>
                <a:gd name="T24" fmla="*/ 25 w 329"/>
                <a:gd name="T25" fmla="*/ 194 h 309"/>
                <a:gd name="T26" fmla="*/ 10 w 329"/>
                <a:gd name="T27" fmla="*/ 264 h 309"/>
                <a:gd name="T28" fmla="*/ 0 w 329"/>
                <a:gd name="T29" fmla="*/ 304 h 309"/>
                <a:gd name="T30" fmla="*/ 0 w 329"/>
                <a:gd name="T31" fmla="*/ 309 h 309"/>
                <a:gd name="T32" fmla="*/ 0 w 329"/>
                <a:gd name="T33" fmla="*/ 309 h 309"/>
                <a:gd name="T34" fmla="*/ 20 w 329"/>
                <a:gd name="T35" fmla="*/ 264 h 309"/>
                <a:gd name="T36" fmla="*/ 35 w 329"/>
                <a:gd name="T37" fmla="*/ 219 h 309"/>
                <a:gd name="T38" fmla="*/ 59 w 329"/>
                <a:gd name="T39" fmla="*/ 169 h 309"/>
                <a:gd name="T40" fmla="*/ 89 w 329"/>
                <a:gd name="T41" fmla="*/ 120 h 309"/>
                <a:gd name="T42" fmla="*/ 109 w 329"/>
                <a:gd name="T43" fmla="*/ 100 h 309"/>
                <a:gd name="T44" fmla="*/ 124 w 329"/>
                <a:gd name="T45" fmla="*/ 85 h 309"/>
                <a:gd name="T46" fmla="*/ 144 w 329"/>
                <a:gd name="T47" fmla="*/ 75 h 309"/>
                <a:gd name="T48" fmla="*/ 164 w 329"/>
                <a:gd name="T49" fmla="*/ 65 h 309"/>
                <a:gd name="T50" fmla="*/ 184 w 329"/>
                <a:gd name="T51" fmla="*/ 65 h 309"/>
                <a:gd name="T52" fmla="*/ 204 w 329"/>
                <a:gd name="T53" fmla="*/ 70 h 309"/>
                <a:gd name="T54" fmla="*/ 204 w 329"/>
                <a:gd name="T55" fmla="*/ 70 h 309"/>
                <a:gd name="T56" fmla="*/ 244 w 329"/>
                <a:gd name="T57" fmla="*/ 90 h 309"/>
                <a:gd name="T58" fmla="*/ 274 w 329"/>
                <a:gd name="T59" fmla="*/ 110 h 309"/>
                <a:gd name="T60" fmla="*/ 274 w 329"/>
                <a:gd name="T61" fmla="*/ 110 h 309"/>
                <a:gd name="T62" fmla="*/ 284 w 329"/>
                <a:gd name="T63" fmla="*/ 115 h 309"/>
                <a:gd name="T64" fmla="*/ 299 w 329"/>
                <a:gd name="T65" fmla="*/ 115 h 309"/>
                <a:gd name="T66" fmla="*/ 309 w 329"/>
                <a:gd name="T67" fmla="*/ 115 h 309"/>
                <a:gd name="T68" fmla="*/ 319 w 329"/>
                <a:gd name="T69" fmla="*/ 105 h 309"/>
                <a:gd name="T70" fmla="*/ 324 w 329"/>
                <a:gd name="T71" fmla="*/ 100 h 309"/>
                <a:gd name="T72" fmla="*/ 329 w 329"/>
                <a:gd name="T73" fmla="*/ 85 h 309"/>
                <a:gd name="T74" fmla="*/ 329 w 329"/>
                <a:gd name="T75" fmla="*/ 75 h 309"/>
                <a:gd name="T76" fmla="*/ 324 w 329"/>
                <a:gd name="T77" fmla="*/ 60 h 309"/>
                <a:gd name="T78" fmla="*/ 324 w 329"/>
                <a:gd name="T79" fmla="*/ 60 h 309"/>
                <a:gd name="T80" fmla="*/ 324 w 329"/>
                <a:gd name="T81" fmla="*/ 60 h 309"/>
                <a:gd name="T82" fmla="*/ 324 w 329"/>
                <a:gd name="T83" fmla="*/ 60 h 309"/>
                <a:gd name="T84" fmla="*/ 314 w 329"/>
                <a:gd name="T85" fmla="*/ 70 h 309"/>
                <a:gd name="T86" fmla="*/ 304 w 329"/>
                <a:gd name="T87" fmla="*/ 80 h 309"/>
                <a:gd name="T88" fmla="*/ 299 w 329"/>
                <a:gd name="T89" fmla="*/ 80 h 309"/>
                <a:gd name="T90" fmla="*/ 289 w 329"/>
                <a:gd name="T91" fmla="*/ 80 h 309"/>
                <a:gd name="T92" fmla="*/ 289 w 329"/>
                <a:gd name="T93" fmla="*/ 80 h 309"/>
                <a:gd name="T94" fmla="*/ 269 w 329"/>
                <a:gd name="T95" fmla="*/ 70 h 309"/>
                <a:gd name="T96" fmla="*/ 259 w 329"/>
                <a:gd name="T97" fmla="*/ 55 h 309"/>
                <a:gd name="T98" fmla="*/ 239 w 329"/>
                <a:gd name="T99" fmla="*/ 40 h 309"/>
                <a:gd name="T100" fmla="*/ 214 w 329"/>
                <a:gd name="T101" fmla="*/ 15 h 309"/>
                <a:gd name="T102" fmla="*/ 214 w 329"/>
                <a:gd name="T103" fmla="*/ 15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29" h="309">
                  <a:moveTo>
                    <a:pt x="214" y="15"/>
                  </a:moveTo>
                  <a:lnTo>
                    <a:pt x="214" y="15"/>
                  </a:lnTo>
                  <a:lnTo>
                    <a:pt x="199" y="5"/>
                  </a:lnTo>
                  <a:lnTo>
                    <a:pt x="179" y="0"/>
                  </a:lnTo>
                  <a:lnTo>
                    <a:pt x="159" y="0"/>
                  </a:lnTo>
                  <a:lnTo>
                    <a:pt x="139" y="5"/>
                  </a:lnTo>
                  <a:lnTo>
                    <a:pt x="119" y="20"/>
                  </a:lnTo>
                  <a:lnTo>
                    <a:pt x="99" y="40"/>
                  </a:lnTo>
                  <a:lnTo>
                    <a:pt x="84" y="65"/>
                  </a:lnTo>
                  <a:lnTo>
                    <a:pt x="64" y="95"/>
                  </a:lnTo>
                  <a:lnTo>
                    <a:pt x="64" y="95"/>
                  </a:lnTo>
                  <a:lnTo>
                    <a:pt x="45" y="149"/>
                  </a:lnTo>
                  <a:lnTo>
                    <a:pt x="25" y="194"/>
                  </a:lnTo>
                  <a:lnTo>
                    <a:pt x="10" y="264"/>
                  </a:lnTo>
                  <a:lnTo>
                    <a:pt x="0" y="304"/>
                  </a:lnTo>
                  <a:lnTo>
                    <a:pt x="0" y="309"/>
                  </a:lnTo>
                  <a:lnTo>
                    <a:pt x="0" y="309"/>
                  </a:lnTo>
                  <a:lnTo>
                    <a:pt x="20" y="264"/>
                  </a:lnTo>
                  <a:lnTo>
                    <a:pt x="35" y="219"/>
                  </a:lnTo>
                  <a:lnTo>
                    <a:pt x="59" y="169"/>
                  </a:lnTo>
                  <a:lnTo>
                    <a:pt x="89" y="120"/>
                  </a:lnTo>
                  <a:lnTo>
                    <a:pt x="109" y="100"/>
                  </a:lnTo>
                  <a:lnTo>
                    <a:pt x="124" y="85"/>
                  </a:lnTo>
                  <a:lnTo>
                    <a:pt x="144" y="75"/>
                  </a:lnTo>
                  <a:lnTo>
                    <a:pt x="164" y="65"/>
                  </a:lnTo>
                  <a:lnTo>
                    <a:pt x="184" y="65"/>
                  </a:lnTo>
                  <a:lnTo>
                    <a:pt x="204" y="70"/>
                  </a:lnTo>
                  <a:lnTo>
                    <a:pt x="204" y="70"/>
                  </a:lnTo>
                  <a:lnTo>
                    <a:pt x="244" y="90"/>
                  </a:lnTo>
                  <a:lnTo>
                    <a:pt x="274" y="110"/>
                  </a:lnTo>
                  <a:lnTo>
                    <a:pt x="274" y="110"/>
                  </a:lnTo>
                  <a:lnTo>
                    <a:pt x="284" y="115"/>
                  </a:lnTo>
                  <a:lnTo>
                    <a:pt x="299" y="115"/>
                  </a:lnTo>
                  <a:lnTo>
                    <a:pt x="309" y="115"/>
                  </a:lnTo>
                  <a:lnTo>
                    <a:pt x="319" y="105"/>
                  </a:lnTo>
                  <a:lnTo>
                    <a:pt x="324" y="100"/>
                  </a:lnTo>
                  <a:lnTo>
                    <a:pt x="329" y="85"/>
                  </a:lnTo>
                  <a:lnTo>
                    <a:pt x="329" y="75"/>
                  </a:lnTo>
                  <a:lnTo>
                    <a:pt x="324" y="60"/>
                  </a:lnTo>
                  <a:lnTo>
                    <a:pt x="324" y="60"/>
                  </a:lnTo>
                  <a:lnTo>
                    <a:pt x="324" y="60"/>
                  </a:lnTo>
                  <a:lnTo>
                    <a:pt x="324" y="60"/>
                  </a:lnTo>
                  <a:lnTo>
                    <a:pt x="314" y="70"/>
                  </a:lnTo>
                  <a:lnTo>
                    <a:pt x="304" y="80"/>
                  </a:lnTo>
                  <a:lnTo>
                    <a:pt x="299" y="80"/>
                  </a:lnTo>
                  <a:lnTo>
                    <a:pt x="289" y="80"/>
                  </a:lnTo>
                  <a:lnTo>
                    <a:pt x="289" y="80"/>
                  </a:lnTo>
                  <a:lnTo>
                    <a:pt x="269" y="70"/>
                  </a:lnTo>
                  <a:lnTo>
                    <a:pt x="259" y="55"/>
                  </a:lnTo>
                  <a:lnTo>
                    <a:pt x="239" y="40"/>
                  </a:lnTo>
                  <a:lnTo>
                    <a:pt x="214" y="15"/>
                  </a:lnTo>
                  <a:lnTo>
                    <a:pt x="214" y="15"/>
                  </a:lnTo>
                  <a:close/>
                </a:path>
              </a:pathLst>
            </a:custGeom>
            <a:solidFill>
              <a:srgbClr val="FA61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564" name="Freeform 67"/>
            <p:cNvSpPr>
              <a:spLocks/>
            </p:cNvSpPr>
            <p:nvPr/>
          </p:nvSpPr>
          <p:spPr bwMode="auto">
            <a:xfrm>
              <a:off x="6854825" y="2493963"/>
              <a:ext cx="600075" cy="885825"/>
            </a:xfrm>
            <a:custGeom>
              <a:avLst/>
              <a:gdLst>
                <a:gd name="T0" fmla="*/ 134 w 378"/>
                <a:gd name="T1" fmla="*/ 558 h 558"/>
                <a:gd name="T2" fmla="*/ 134 w 378"/>
                <a:gd name="T3" fmla="*/ 558 h 558"/>
                <a:gd name="T4" fmla="*/ 159 w 378"/>
                <a:gd name="T5" fmla="*/ 543 h 558"/>
                <a:gd name="T6" fmla="*/ 184 w 378"/>
                <a:gd name="T7" fmla="*/ 533 h 558"/>
                <a:gd name="T8" fmla="*/ 229 w 378"/>
                <a:gd name="T9" fmla="*/ 523 h 558"/>
                <a:gd name="T10" fmla="*/ 274 w 378"/>
                <a:gd name="T11" fmla="*/ 523 h 558"/>
                <a:gd name="T12" fmla="*/ 314 w 378"/>
                <a:gd name="T13" fmla="*/ 528 h 558"/>
                <a:gd name="T14" fmla="*/ 314 w 378"/>
                <a:gd name="T15" fmla="*/ 528 h 558"/>
                <a:gd name="T16" fmla="*/ 329 w 378"/>
                <a:gd name="T17" fmla="*/ 503 h 558"/>
                <a:gd name="T18" fmla="*/ 348 w 378"/>
                <a:gd name="T19" fmla="*/ 473 h 558"/>
                <a:gd name="T20" fmla="*/ 358 w 378"/>
                <a:gd name="T21" fmla="*/ 443 h 558"/>
                <a:gd name="T22" fmla="*/ 368 w 378"/>
                <a:gd name="T23" fmla="*/ 408 h 558"/>
                <a:gd name="T24" fmla="*/ 378 w 378"/>
                <a:gd name="T25" fmla="*/ 368 h 558"/>
                <a:gd name="T26" fmla="*/ 378 w 378"/>
                <a:gd name="T27" fmla="*/ 328 h 558"/>
                <a:gd name="T28" fmla="*/ 378 w 378"/>
                <a:gd name="T29" fmla="*/ 289 h 558"/>
                <a:gd name="T30" fmla="*/ 378 w 378"/>
                <a:gd name="T31" fmla="*/ 249 h 558"/>
                <a:gd name="T32" fmla="*/ 378 w 378"/>
                <a:gd name="T33" fmla="*/ 249 h 558"/>
                <a:gd name="T34" fmla="*/ 363 w 378"/>
                <a:gd name="T35" fmla="*/ 189 h 558"/>
                <a:gd name="T36" fmla="*/ 344 w 378"/>
                <a:gd name="T37" fmla="*/ 139 h 558"/>
                <a:gd name="T38" fmla="*/ 319 w 378"/>
                <a:gd name="T39" fmla="*/ 94 h 558"/>
                <a:gd name="T40" fmla="*/ 294 w 378"/>
                <a:gd name="T41" fmla="*/ 59 h 558"/>
                <a:gd name="T42" fmla="*/ 259 w 378"/>
                <a:gd name="T43" fmla="*/ 29 h 558"/>
                <a:gd name="T44" fmla="*/ 224 w 378"/>
                <a:gd name="T45" fmla="*/ 10 h 558"/>
                <a:gd name="T46" fmla="*/ 189 w 378"/>
                <a:gd name="T47" fmla="*/ 0 h 558"/>
                <a:gd name="T48" fmla="*/ 169 w 378"/>
                <a:gd name="T49" fmla="*/ 0 h 558"/>
                <a:gd name="T50" fmla="*/ 149 w 378"/>
                <a:gd name="T51" fmla="*/ 5 h 558"/>
                <a:gd name="T52" fmla="*/ 149 w 378"/>
                <a:gd name="T53" fmla="*/ 5 h 558"/>
                <a:gd name="T54" fmla="*/ 114 w 378"/>
                <a:gd name="T55" fmla="*/ 20 h 558"/>
                <a:gd name="T56" fmla="*/ 79 w 378"/>
                <a:gd name="T57" fmla="*/ 44 h 558"/>
                <a:gd name="T58" fmla="*/ 54 w 378"/>
                <a:gd name="T59" fmla="*/ 74 h 558"/>
                <a:gd name="T60" fmla="*/ 30 w 378"/>
                <a:gd name="T61" fmla="*/ 119 h 558"/>
                <a:gd name="T62" fmla="*/ 15 w 378"/>
                <a:gd name="T63" fmla="*/ 164 h 558"/>
                <a:gd name="T64" fmla="*/ 5 w 378"/>
                <a:gd name="T65" fmla="*/ 219 h 558"/>
                <a:gd name="T66" fmla="*/ 0 w 378"/>
                <a:gd name="T67" fmla="*/ 274 h 558"/>
                <a:gd name="T68" fmla="*/ 5 w 378"/>
                <a:gd name="T69" fmla="*/ 333 h 558"/>
                <a:gd name="T70" fmla="*/ 5 w 378"/>
                <a:gd name="T71" fmla="*/ 333 h 558"/>
                <a:gd name="T72" fmla="*/ 15 w 378"/>
                <a:gd name="T73" fmla="*/ 368 h 558"/>
                <a:gd name="T74" fmla="*/ 25 w 378"/>
                <a:gd name="T75" fmla="*/ 408 h 558"/>
                <a:gd name="T76" fmla="*/ 39 w 378"/>
                <a:gd name="T77" fmla="*/ 438 h 558"/>
                <a:gd name="T78" fmla="*/ 54 w 378"/>
                <a:gd name="T79" fmla="*/ 473 h 558"/>
                <a:gd name="T80" fmla="*/ 69 w 378"/>
                <a:gd name="T81" fmla="*/ 498 h 558"/>
                <a:gd name="T82" fmla="*/ 89 w 378"/>
                <a:gd name="T83" fmla="*/ 523 h 558"/>
                <a:gd name="T84" fmla="*/ 114 w 378"/>
                <a:gd name="T85" fmla="*/ 543 h 558"/>
                <a:gd name="T86" fmla="*/ 134 w 378"/>
                <a:gd name="T87" fmla="*/ 558 h 558"/>
                <a:gd name="T88" fmla="*/ 134 w 378"/>
                <a:gd name="T8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78" h="558">
                  <a:moveTo>
                    <a:pt x="134" y="558"/>
                  </a:moveTo>
                  <a:lnTo>
                    <a:pt x="134" y="558"/>
                  </a:lnTo>
                  <a:lnTo>
                    <a:pt x="159" y="543"/>
                  </a:lnTo>
                  <a:lnTo>
                    <a:pt x="184" y="533"/>
                  </a:lnTo>
                  <a:lnTo>
                    <a:pt x="229" y="523"/>
                  </a:lnTo>
                  <a:lnTo>
                    <a:pt x="274" y="523"/>
                  </a:lnTo>
                  <a:lnTo>
                    <a:pt x="314" y="528"/>
                  </a:lnTo>
                  <a:lnTo>
                    <a:pt x="314" y="528"/>
                  </a:lnTo>
                  <a:lnTo>
                    <a:pt x="329" y="503"/>
                  </a:lnTo>
                  <a:lnTo>
                    <a:pt x="348" y="473"/>
                  </a:lnTo>
                  <a:lnTo>
                    <a:pt x="358" y="443"/>
                  </a:lnTo>
                  <a:lnTo>
                    <a:pt x="368" y="408"/>
                  </a:lnTo>
                  <a:lnTo>
                    <a:pt x="378" y="368"/>
                  </a:lnTo>
                  <a:lnTo>
                    <a:pt x="378" y="328"/>
                  </a:lnTo>
                  <a:lnTo>
                    <a:pt x="378" y="289"/>
                  </a:lnTo>
                  <a:lnTo>
                    <a:pt x="378" y="249"/>
                  </a:lnTo>
                  <a:lnTo>
                    <a:pt x="378" y="249"/>
                  </a:lnTo>
                  <a:lnTo>
                    <a:pt x="363" y="189"/>
                  </a:lnTo>
                  <a:lnTo>
                    <a:pt x="344" y="139"/>
                  </a:lnTo>
                  <a:lnTo>
                    <a:pt x="319" y="94"/>
                  </a:lnTo>
                  <a:lnTo>
                    <a:pt x="294" y="59"/>
                  </a:lnTo>
                  <a:lnTo>
                    <a:pt x="259" y="29"/>
                  </a:lnTo>
                  <a:lnTo>
                    <a:pt x="224" y="10"/>
                  </a:lnTo>
                  <a:lnTo>
                    <a:pt x="189" y="0"/>
                  </a:lnTo>
                  <a:lnTo>
                    <a:pt x="169" y="0"/>
                  </a:lnTo>
                  <a:lnTo>
                    <a:pt x="149" y="5"/>
                  </a:lnTo>
                  <a:lnTo>
                    <a:pt x="149" y="5"/>
                  </a:lnTo>
                  <a:lnTo>
                    <a:pt x="114" y="20"/>
                  </a:lnTo>
                  <a:lnTo>
                    <a:pt x="79" y="44"/>
                  </a:lnTo>
                  <a:lnTo>
                    <a:pt x="54" y="74"/>
                  </a:lnTo>
                  <a:lnTo>
                    <a:pt x="30" y="119"/>
                  </a:lnTo>
                  <a:lnTo>
                    <a:pt x="15" y="164"/>
                  </a:lnTo>
                  <a:lnTo>
                    <a:pt x="5" y="219"/>
                  </a:lnTo>
                  <a:lnTo>
                    <a:pt x="0" y="274"/>
                  </a:lnTo>
                  <a:lnTo>
                    <a:pt x="5" y="333"/>
                  </a:lnTo>
                  <a:lnTo>
                    <a:pt x="5" y="333"/>
                  </a:lnTo>
                  <a:lnTo>
                    <a:pt x="15" y="368"/>
                  </a:lnTo>
                  <a:lnTo>
                    <a:pt x="25" y="408"/>
                  </a:lnTo>
                  <a:lnTo>
                    <a:pt x="39" y="438"/>
                  </a:lnTo>
                  <a:lnTo>
                    <a:pt x="54" y="473"/>
                  </a:lnTo>
                  <a:lnTo>
                    <a:pt x="69" y="498"/>
                  </a:lnTo>
                  <a:lnTo>
                    <a:pt x="89" y="523"/>
                  </a:lnTo>
                  <a:lnTo>
                    <a:pt x="114" y="543"/>
                  </a:lnTo>
                  <a:lnTo>
                    <a:pt x="134" y="558"/>
                  </a:lnTo>
                  <a:lnTo>
                    <a:pt x="134" y="558"/>
                  </a:lnTo>
                  <a:close/>
                </a:path>
              </a:pathLst>
            </a:custGeom>
            <a:solidFill>
              <a:srgbClr val="FFC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565" name="Freeform 68"/>
            <p:cNvSpPr>
              <a:spLocks/>
            </p:cNvSpPr>
            <p:nvPr/>
          </p:nvSpPr>
          <p:spPr bwMode="auto">
            <a:xfrm>
              <a:off x="6902450" y="2579688"/>
              <a:ext cx="504825" cy="831850"/>
            </a:xfrm>
            <a:custGeom>
              <a:avLst/>
              <a:gdLst>
                <a:gd name="T0" fmla="*/ 124 w 318"/>
                <a:gd name="T1" fmla="*/ 5 h 524"/>
                <a:gd name="T2" fmla="*/ 124 w 318"/>
                <a:gd name="T3" fmla="*/ 5 h 524"/>
                <a:gd name="T4" fmla="*/ 154 w 318"/>
                <a:gd name="T5" fmla="*/ 0 h 524"/>
                <a:gd name="T6" fmla="*/ 189 w 318"/>
                <a:gd name="T7" fmla="*/ 10 h 524"/>
                <a:gd name="T8" fmla="*/ 219 w 318"/>
                <a:gd name="T9" fmla="*/ 30 h 524"/>
                <a:gd name="T10" fmla="*/ 244 w 318"/>
                <a:gd name="T11" fmla="*/ 55 h 524"/>
                <a:gd name="T12" fmla="*/ 269 w 318"/>
                <a:gd name="T13" fmla="*/ 90 h 524"/>
                <a:gd name="T14" fmla="*/ 289 w 318"/>
                <a:gd name="T15" fmla="*/ 130 h 524"/>
                <a:gd name="T16" fmla="*/ 309 w 318"/>
                <a:gd name="T17" fmla="*/ 180 h 524"/>
                <a:gd name="T18" fmla="*/ 318 w 318"/>
                <a:gd name="T19" fmla="*/ 235 h 524"/>
                <a:gd name="T20" fmla="*/ 318 w 318"/>
                <a:gd name="T21" fmla="*/ 235 h 524"/>
                <a:gd name="T22" fmla="*/ 318 w 318"/>
                <a:gd name="T23" fmla="*/ 270 h 524"/>
                <a:gd name="T24" fmla="*/ 318 w 318"/>
                <a:gd name="T25" fmla="*/ 309 h 524"/>
                <a:gd name="T26" fmla="*/ 318 w 318"/>
                <a:gd name="T27" fmla="*/ 344 h 524"/>
                <a:gd name="T28" fmla="*/ 314 w 318"/>
                <a:gd name="T29" fmla="*/ 379 h 524"/>
                <a:gd name="T30" fmla="*/ 304 w 318"/>
                <a:gd name="T31" fmla="*/ 414 h 524"/>
                <a:gd name="T32" fmla="*/ 294 w 318"/>
                <a:gd name="T33" fmla="*/ 444 h 524"/>
                <a:gd name="T34" fmla="*/ 279 w 318"/>
                <a:gd name="T35" fmla="*/ 469 h 524"/>
                <a:gd name="T36" fmla="*/ 264 w 318"/>
                <a:gd name="T37" fmla="*/ 494 h 524"/>
                <a:gd name="T38" fmla="*/ 264 w 318"/>
                <a:gd name="T39" fmla="*/ 494 h 524"/>
                <a:gd name="T40" fmla="*/ 229 w 318"/>
                <a:gd name="T41" fmla="*/ 489 h 524"/>
                <a:gd name="T42" fmla="*/ 194 w 318"/>
                <a:gd name="T43" fmla="*/ 489 h 524"/>
                <a:gd name="T44" fmla="*/ 154 w 318"/>
                <a:gd name="T45" fmla="*/ 499 h 524"/>
                <a:gd name="T46" fmla="*/ 134 w 318"/>
                <a:gd name="T47" fmla="*/ 509 h 524"/>
                <a:gd name="T48" fmla="*/ 109 w 318"/>
                <a:gd name="T49" fmla="*/ 524 h 524"/>
                <a:gd name="T50" fmla="*/ 109 w 318"/>
                <a:gd name="T51" fmla="*/ 524 h 524"/>
                <a:gd name="T52" fmla="*/ 94 w 318"/>
                <a:gd name="T53" fmla="*/ 509 h 524"/>
                <a:gd name="T54" fmla="*/ 74 w 318"/>
                <a:gd name="T55" fmla="*/ 489 h 524"/>
                <a:gd name="T56" fmla="*/ 59 w 318"/>
                <a:gd name="T57" fmla="*/ 464 h 524"/>
                <a:gd name="T58" fmla="*/ 44 w 318"/>
                <a:gd name="T59" fmla="*/ 439 h 524"/>
                <a:gd name="T60" fmla="*/ 19 w 318"/>
                <a:gd name="T61" fmla="*/ 379 h 524"/>
                <a:gd name="T62" fmla="*/ 9 w 318"/>
                <a:gd name="T63" fmla="*/ 349 h 524"/>
                <a:gd name="T64" fmla="*/ 4 w 318"/>
                <a:gd name="T65" fmla="*/ 309 h 524"/>
                <a:gd name="T66" fmla="*/ 4 w 318"/>
                <a:gd name="T67" fmla="*/ 309 h 524"/>
                <a:gd name="T68" fmla="*/ 0 w 318"/>
                <a:gd name="T69" fmla="*/ 255 h 524"/>
                <a:gd name="T70" fmla="*/ 0 w 318"/>
                <a:gd name="T71" fmla="*/ 205 h 524"/>
                <a:gd name="T72" fmla="*/ 9 w 318"/>
                <a:gd name="T73" fmla="*/ 155 h 524"/>
                <a:gd name="T74" fmla="*/ 24 w 318"/>
                <a:gd name="T75" fmla="*/ 110 h 524"/>
                <a:gd name="T76" fmla="*/ 39 w 318"/>
                <a:gd name="T77" fmla="*/ 70 h 524"/>
                <a:gd name="T78" fmla="*/ 64 w 318"/>
                <a:gd name="T79" fmla="*/ 40 h 524"/>
                <a:gd name="T80" fmla="*/ 94 w 318"/>
                <a:gd name="T81" fmla="*/ 20 h 524"/>
                <a:gd name="T82" fmla="*/ 124 w 318"/>
                <a:gd name="T83" fmla="*/ 5 h 524"/>
                <a:gd name="T84" fmla="*/ 124 w 318"/>
                <a:gd name="T85" fmla="*/ 5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18" h="524">
                  <a:moveTo>
                    <a:pt x="124" y="5"/>
                  </a:moveTo>
                  <a:lnTo>
                    <a:pt x="124" y="5"/>
                  </a:lnTo>
                  <a:lnTo>
                    <a:pt x="154" y="0"/>
                  </a:lnTo>
                  <a:lnTo>
                    <a:pt x="189" y="10"/>
                  </a:lnTo>
                  <a:lnTo>
                    <a:pt x="219" y="30"/>
                  </a:lnTo>
                  <a:lnTo>
                    <a:pt x="244" y="55"/>
                  </a:lnTo>
                  <a:lnTo>
                    <a:pt x="269" y="90"/>
                  </a:lnTo>
                  <a:lnTo>
                    <a:pt x="289" y="130"/>
                  </a:lnTo>
                  <a:lnTo>
                    <a:pt x="309" y="180"/>
                  </a:lnTo>
                  <a:lnTo>
                    <a:pt x="318" y="235"/>
                  </a:lnTo>
                  <a:lnTo>
                    <a:pt x="318" y="235"/>
                  </a:lnTo>
                  <a:lnTo>
                    <a:pt x="318" y="270"/>
                  </a:lnTo>
                  <a:lnTo>
                    <a:pt x="318" y="309"/>
                  </a:lnTo>
                  <a:lnTo>
                    <a:pt x="318" y="344"/>
                  </a:lnTo>
                  <a:lnTo>
                    <a:pt x="314" y="379"/>
                  </a:lnTo>
                  <a:lnTo>
                    <a:pt x="304" y="414"/>
                  </a:lnTo>
                  <a:lnTo>
                    <a:pt x="294" y="444"/>
                  </a:lnTo>
                  <a:lnTo>
                    <a:pt x="279" y="469"/>
                  </a:lnTo>
                  <a:lnTo>
                    <a:pt x="264" y="494"/>
                  </a:lnTo>
                  <a:lnTo>
                    <a:pt x="264" y="494"/>
                  </a:lnTo>
                  <a:lnTo>
                    <a:pt x="229" y="489"/>
                  </a:lnTo>
                  <a:lnTo>
                    <a:pt x="194" y="489"/>
                  </a:lnTo>
                  <a:lnTo>
                    <a:pt x="154" y="499"/>
                  </a:lnTo>
                  <a:lnTo>
                    <a:pt x="134" y="509"/>
                  </a:lnTo>
                  <a:lnTo>
                    <a:pt x="109" y="524"/>
                  </a:lnTo>
                  <a:lnTo>
                    <a:pt x="109" y="524"/>
                  </a:lnTo>
                  <a:lnTo>
                    <a:pt x="94" y="509"/>
                  </a:lnTo>
                  <a:lnTo>
                    <a:pt x="74" y="489"/>
                  </a:lnTo>
                  <a:lnTo>
                    <a:pt x="59" y="464"/>
                  </a:lnTo>
                  <a:lnTo>
                    <a:pt x="44" y="439"/>
                  </a:lnTo>
                  <a:lnTo>
                    <a:pt x="19" y="379"/>
                  </a:lnTo>
                  <a:lnTo>
                    <a:pt x="9" y="349"/>
                  </a:lnTo>
                  <a:lnTo>
                    <a:pt x="4" y="309"/>
                  </a:lnTo>
                  <a:lnTo>
                    <a:pt x="4" y="309"/>
                  </a:lnTo>
                  <a:lnTo>
                    <a:pt x="0" y="255"/>
                  </a:lnTo>
                  <a:lnTo>
                    <a:pt x="0" y="205"/>
                  </a:lnTo>
                  <a:lnTo>
                    <a:pt x="9" y="155"/>
                  </a:lnTo>
                  <a:lnTo>
                    <a:pt x="24" y="110"/>
                  </a:lnTo>
                  <a:lnTo>
                    <a:pt x="39" y="70"/>
                  </a:lnTo>
                  <a:lnTo>
                    <a:pt x="64" y="40"/>
                  </a:lnTo>
                  <a:lnTo>
                    <a:pt x="94" y="20"/>
                  </a:lnTo>
                  <a:lnTo>
                    <a:pt x="124" y="5"/>
                  </a:lnTo>
                  <a:lnTo>
                    <a:pt x="124" y="5"/>
                  </a:lnTo>
                  <a:close/>
                </a:path>
              </a:pathLst>
            </a:custGeom>
            <a:solidFill>
              <a:srgbClr val="FF7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566" name="Freeform 69"/>
            <p:cNvSpPr>
              <a:spLocks/>
            </p:cNvSpPr>
            <p:nvPr/>
          </p:nvSpPr>
          <p:spPr bwMode="auto">
            <a:xfrm>
              <a:off x="6924675" y="2627313"/>
              <a:ext cx="452438" cy="760412"/>
            </a:xfrm>
            <a:custGeom>
              <a:avLst/>
              <a:gdLst>
                <a:gd name="T0" fmla="*/ 120 w 285"/>
                <a:gd name="T1" fmla="*/ 0 h 479"/>
                <a:gd name="T2" fmla="*/ 120 w 285"/>
                <a:gd name="T3" fmla="*/ 0 h 479"/>
                <a:gd name="T4" fmla="*/ 150 w 285"/>
                <a:gd name="T5" fmla="*/ 5 h 479"/>
                <a:gd name="T6" fmla="*/ 175 w 285"/>
                <a:gd name="T7" fmla="*/ 15 h 479"/>
                <a:gd name="T8" fmla="*/ 200 w 285"/>
                <a:gd name="T9" fmla="*/ 35 h 479"/>
                <a:gd name="T10" fmla="*/ 225 w 285"/>
                <a:gd name="T11" fmla="*/ 60 h 479"/>
                <a:gd name="T12" fmla="*/ 245 w 285"/>
                <a:gd name="T13" fmla="*/ 95 h 479"/>
                <a:gd name="T14" fmla="*/ 265 w 285"/>
                <a:gd name="T15" fmla="*/ 135 h 479"/>
                <a:gd name="T16" fmla="*/ 275 w 285"/>
                <a:gd name="T17" fmla="*/ 180 h 479"/>
                <a:gd name="T18" fmla="*/ 285 w 285"/>
                <a:gd name="T19" fmla="*/ 225 h 479"/>
                <a:gd name="T20" fmla="*/ 285 w 285"/>
                <a:gd name="T21" fmla="*/ 225 h 479"/>
                <a:gd name="T22" fmla="*/ 285 w 285"/>
                <a:gd name="T23" fmla="*/ 264 h 479"/>
                <a:gd name="T24" fmla="*/ 285 w 285"/>
                <a:gd name="T25" fmla="*/ 299 h 479"/>
                <a:gd name="T26" fmla="*/ 280 w 285"/>
                <a:gd name="T27" fmla="*/ 334 h 479"/>
                <a:gd name="T28" fmla="*/ 275 w 285"/>
                <a:gd name="T29" fmla="*/ 364 h 479"/>
                <a:gd name="T30" fmla="*/ 265 w 285"/>
                <a:gd name="T31" fmla="*/ 394 h 479"/>
                <a:gd name="T32" fmla="*/ 255 w 285"/>
                <a:gd name="T33" fmla="*/ 419 h 479"/>
                <a:gd name="T34" fmla="*/ 240 w 285"/>
                <a:gd name="T35" fmla="*/ 439 h 479"/>
                <a:gd name="T36" fmla="*/ 220 w 285"/>
                <a:gd name="T37" fmla="*/ 459 h 479"/>
                <a:gd name="T38" fmla="*/ 220 w 285"/>
                <a:gd name="T39" fmla="*/ 459 h 479"/>
                <a:gd name="T40" fmla="*/ 200 w 285"/>
                <a:gd name="T41" fmla="*/ 459 h 479"/>
                <a:gd name="T42" fmla="*/ 175 w 285"/>
                <a:gd name="T43" fmla="*/ 459 h 479"/>
                <a:gd name="T44" fmla="*/ 150 w 285"/>
                <a:gd name="T45" fmla="*/ 464 h 479"/>
                <a:gd name="T46" fmla="*/ 120 w 285"/>
                <a:gd name="T47" fmla="*/ 479 h 479"/>
                <a:gd name="T48" fmla="*/ 120 w 285"/>
                <a:gd name="T49" fmla="*/ 479 h 479"/>
                <a:gd name="T50" fmla="*/ 100 w 285"/>
                <a:gd name="T51" fmla="*/ 464 h 479"/>
                <a:gd name="T52" fmla="*/ 80 w 285"/>
                <a:gd name="T53" fmla="*/ 449 h 479"/>
                <a:gd name="T54" fmla="*/ 60 w 285"/>
                <a:gd name="T55" fmla="*/ 424 h 479"/>
                <a:gd name="T56" fmla="*/ 45 w 285"/>
                <a:gd name="T57" fmla="*/ 399 h 479"/>
                <a:gd name="T58" fmla="*/ 30 w 285"/>
                <a:gd name="T59" fmla="*/ 369 h 479"/>
                <a:gd name="T60" fmla="*/ 20 w 285"/>
                <a:gd name="T61" fmla="*/ 334 h 479"/>
                <a:gd name="T62" fmla="*/ 10 w 285"/>
                <a:gd name="T63" fmla="*/ 299 h 479"/>
                <a:gd name="T64" fmla="*/ 5 w 285"/>
                <a:gd name="T65" fmla="*/ 259 h 479"/>
                <a:gd name="T66" fmla="*/ 5 w 285"/>
                <a:gd name="T67" fmla="*/ 259 h 479"/>
                <a:gd name="T68" fmla="*/ 0 w 285"/>
                <a:gd name="T69" fmla="*/ 210 h 479"/>
                <a:gd name="T70" fmla="*/ 5 w 285"/>
                <a:gd name="T71" fmla="*/ 165 h 479"/>
                <a:gd name="T72" fmla="*/ 15 w 285"/>
                <a:gd name="T73" fmla="*/ 125 h 479"/>
                <a:gd name="T74" fmla="*/ 30 w 285"/>
                <a:gd name="T75" fmla="*/ 85 h 479"/>
                <a:gd name="T76" fmla="*/ 45 w 285"/>
                <a:gd name="T77" fmla="*/ 55 h 479"/>
                <a:gd name="T78" fmla="*/ 65 w 285"/>
                <a:gd name="T79" fmla="*/ 30 h 479"/>
                <a:gd name="T80" fmla="*/ 90 w 285"/>
                <a:gd name="T81" fmla="*/ 10 h 479"/>
                <a:gd name="T82" fmla="*/ 120 w 285"/>
                <a:gd name="T83" fmla="*/ 0 h 479"/>
                <a:gd name="T84" fmla="*/ 120 w 285"/>
                <a:gd name="T85" fmla="*/ 0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85" h="479">
                  <a:moveTo>
                    <a:pt x="120" y="0"/>
                  </a:moveTo>
                  <a:lnTo>
                    <a:pt x="120" y="0"/>
                  </a:lnTo>
                  <a:lnTo>
                    <a:pt x="150" y="5"/>
                  </a:lnTo>
                  <a:lnTo>
                    <a:pt x="175" y="15"/>
                  </a:lnTo>
                  <a:lnTo>
                    <a:pt x="200" y="35"/>
                  </a:lnTo>
                  <a:lnTo>
                    <a:pt x="225" y="60"/>
                  </a:lnTo>
                  <a:lnTo>
                    <a:pt x="245" y="95"/>
                  </a:lnTo>
                  <a:lnTo>
                    <a:pt x="265" y="135"/>
                  </a:lnTo>
                  <a:lnTo>
                    <a:pt x="275" y="180"/>
                  </a:lnTo>
                  <a:lnTo>
                    <a:pt x="285" y="225"/>
                  </a:lnTo>
                  <a:lnTo>
                    <a:pt x="285" y="225"/>
                  </a:lnTo>
                  <a:lnTo>
                    <a:pt x="285" y="264"/>
                  </a:lnTo>
                  <a:lnTo>
                    <a:pt x="285" y="299"/>
                  </a:lnTo>
                  <a:lnTo>
                    <a:pt x="280" y="334"/>
                  </a:lnTo>
                  <a:lnTo>
                    <a:pt x="275" y="364"/>
                  </a:lnTo>
                  <a:lnTo>
                    <a:pt x="265" y="394"/>
                  </a:lnTo>
                  <a:lnTo>
                    <a:pt x="255" y="419"/>
                  </a:lnTo>
                  <a:lnTo>
                    <a:pt x="240" y="439"/>
                  </a:lnTo>
                  <a:lnTo>
                    <a:pt x="220" y="459"/>
                  </a:lnTo>
                  <a:lnTo>
                    <a:pt x="220" y="459"/>
                  </a:lnTo>
                  <a:lnTo>
                    <a:pt x="200" y="459"/>
                  </a:lnTo>
                  <a:lnTo>
                    <a:pt x="175" y="459"/>
                  </a:lnTo>
                  <a:lnTo>
                    <a:pt x="150" y="464"/>
                  </a:lnTo>
                  <a:lnTo>
                    <a:pt x="120" y="479"/>
                  </a:lnTo>
                  <a:lnTo>
                    <a:pt x="120" y="479"/>
                  </a:lnTo>
                  <a:lnTo>
                    <a:pt x="100" y="464"/>
                  </a:lnTo>
                  <a:lnTo>
                    <a:pt x="80" y="449"/>
                  </a:lnTo>
                  <a:lnTo>
                    <a:pt x="60" y="424"/>
                  </a:lnTo>
                  <a:lnTo>
                    <a:pt x="45" y="399"/>
                  </a:lnTo>
                  <a:lnTo>
                    <a:pt x="30" y="369"/>
                  </a:lnTo>
                  <a:lnTo>
                    <a:pt x="20" y="334"/>
                  </a:lnTo>
                  <a:lnTo>
                    <a:pt x="10" y="299"/>
                  </a:lnTo>
                  <a:lnTo>
                    <a:pt x="5" y="259"/>
                  </a:lnTo>
                  <a:lnTo>
                    <a:pt x="5" y="259"/>
                  </a:lnTo>
                  <a:lnTo>
                    <a:pt x="0" y="210"/>
                  </a:lnTo>
                  <a:lnTo>
                    <a:pt x="5" y="165"/>
                  </a:lnTo>
                  <a:lnTo>
                    <a:pt x="15" y="125"/>
                  </a:lnTo>
                  <a:lnTo>
                    <a:pt x="30" y="85"/>
                  </a:lnTo>
                  <a:lnTo>
                    <a:pt x="45" y="55"/>
                  </a:lnTo>
                  <a:lnTo>
                    <a:pt x="65" y="30"/>
                  </a:lnTo>
                  <a:lnTo>
                    <a:pt x="90" y="10"/>
                  </a:lnTo>
                  <a:lnTo>
                    <a:pt x="120" y="0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567" name="Freeform 70"/>
            <p:cNvSpPr>
              <a:spLocks/>
            </p:cNvSpPr>
            <p:nvPr/>
          </p:nvSpPr>
          <p:spPr bwMode="auto">
            <a:xfrm>
              <a:off x="6924675" y="2627313"/>
              <a:ext cx="452438" cy="458787"/>
            </a:xfrm>
            <a:custGeom>
              <a:avLst/>
              <a:gdLst>
                <a:gd name="T0" fmla="*/ 125 w 285"/>
                <a:gd name="T1" fmla="*/ 45 h 289"/>
                <a:gd name="T2" fmla="*/ 125 w 285"/>
                <a:gd name="T3" fmla="*/ 45 h 289"/>
                <a:gd name="T4" fmla="*/ 100 w 285"/>
                <a:gd name="T5" fmla="*/ 50 h 289"/>
                <a:gd name="T6" fmla="*/ 75 w 285"/>
                <a:gd name="T7" fmla="*/ 70 h 289"/>
                <a:gd name="T8" fmla="*/ 55 w 285"/>
                <a:gd name="T9" fmla="*/ 95 h 289"/>
                <a:gd name="T10" fmla="*/ 35 w 285"/>
                <a:gd name="T11" fmla="*/ 125 h 289"/>
                <a:gd name="T12" fmla="*/ 20 w 285"/>
                <a:gd name="T13" fmla="*/ 160 h 289"/>
                <a:gd name="T14" fmla="*/ 10 w 285"/>
                <a:gd name="T15" fmla="*/ 200 h 289"/>
                <a:gd name="T16" fmla="*/ 10 w 285"/>
                <a:gd name="T17" fmla="*/ 244 h 289"/>
                <a:gd name="T18" fmla="*/ 10 w 285"/>
                <a:gd name="T19" fmla="*/ 289 h 289"/>
                <a:gd name="T20" fmla="*/ 10 w 285"/>
                <a:gd name="T21" fmla="*/ 289 h 289"/>
                <a:gd name="T22" fmla="*/ 5 w 285"/>
                <a:gd name="T23" fmla="*/ 259 h 289"/>
                <a:gd name="T24" fmla="*/ 5 w 285"/>
                <a:gd name="T25" fmla="*/ 259 h 289"/>
                <a:gd name="T26" fmla="*/ 0 w 285"/>
                <a:gd name="T27" fmla="*/ 210 h 289"/>
                <a:gd name="T28" fmla="*/ 5 w 285"/>
                <a:gd name="T29" fmla="*/ 165 h 289"/>
                <a:gd name="T30" fmla="*/ 15 w 285"/>
                <a:gd name="T31" fmla="*/ 125 h 289"/>
                <a:gd name="T32" fmla="*/ 30 w 285"/>
                <a:gd name="T33" fmla="*/ 85 h 289"/>
                <a:gd name="T34" fmla="*/ 45 w 285"/>
                <a:gd name="T35" fmla="*/ 55 h 289"/>
                <a:gd name="T36" fmla="*/ 65 w 285"/>
                <a:gd name="T37" fmla="*/ 30 h 289"/>
                <a:gd name="T38" fmla="*/ 90 w 285"/>
                <a:gd name="T39" fmla="*/ 10 h 289"/>
                <a:gd name="T40" fmla="*/ 120 w 285"/>
                <a:gd name="T41" fmla="*/ 0 h 289"/>
                <a:gd name="T42" fmla="*/ 120 w 285"/>
                <a:gd name="T43" fmla="*/ 0 h 289"/>
                <a:gd name="T44" fmla="*/ 150 w 285"/>
                <a:gd name="T45" fmla="*/ 5 h 289"/>
                <a:gd name="T46" fmla="*/ 175 w 285"/>
                <a:gd name="T47" fmla="*/ 15 h 289"/>
                <a:gd name="T48" fmla="*/ 200 w 285"/>
                <a:gd name="T49" fmla="*/ 35 h 289"/>
                <a:gd name="T50" fmla="*/ 225 w 285"/>
                <a:gd name="T51" fmla="*/ 60 h 289"/>
                <a:gd name="T52" fmla="*/ 245 w 285"/>
                <a:gd name="T53" fmla="*/ 95 h 289"/>
                <a:gd name="T54" fmla="*/ 265 w 285"/>
                <a:gd name="T55" fmla="*/ 135 h 289"/>
                <a:gd name="T56" fmla="*/ 275 w 285"/>
                <a:gd name="T57" fmla="*/ 180 h 289"/>
                <a:gd name="T58" fmla="*/ 285 w 285"/>
                <a:gd name="T59" fmla="*/ 225 h 289"/>
                <a:gd name="T60" fmla="*/ 285 w 285"/>
                <a:gd name="T61" fmla="*/ 225 h 289"/>
                <a:gd name="T62" fmla="*/ 285 w 285"/>
                <a:gd name="T63" fmla="*/ 240 h 289"/>
                <a:gd name="T64" fmla="*/ 285 w 285"/>
                <a:gd name="T65" fmla="*/ 240 h 289"/>
                <a:gd name="T66" fmla="*/ 275 w 285"/>
                <a:gd name="T67" fmla="*/ 195 h 289"/>
                <a:gd name="T68" fmla="*/ 260 w 285"/>
                <a:gd name="T69" fmla="*/ 155 h 289"/>
                <a:gd name="T70" fmla="*/ 245 w 285"/>
                <a:gd name="T71" fmla="*/ 125 h 289"/>
                <a:gd name="T72" fmla="*/ 225 w 285"/>
                <a:gd name="T73" fmla="*/ 95 h 289"/>
                <a:gd name="T74" fmla="*/ 200 w 285"/>
                <a:gd name="T75" fmla="*/ 70 h 289"/>
                <a:gd name="T76" fmla="*/ 175 w 285"/>
                <a:gd name="T77" fmla="*/ 55 h 289"/>
                <a:gd name="T78" fmla="*/ 150 w 285"/>
                <a:gd name="T79" fmla="*/ 45 h 289"/>
                <a:gd name="T80" fmla="*/ 125 w 285"/>
                <a:gd name="T81" fmla="*/ 45 h 289"/>
                <a:gd name="T82" fmla="*/ 125 w 285"/>
                <a:gd name="T83" fmla="*/ 45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5" h="289">
                  <a:moveTo>
                    <a:pt x="125" y="45"/>
                  </a:moveTo>
                  <a:lnTo>
                    <a:pt x="125" y="45"/>
                  </a:lnTo>
                  <a:lnTo>
                    <a:pt x="100" y="50"/>
                  </a:lnTo>
                  <a:lnTo>
                    <a:pt x="75" y="70"/>
                  </a:lnTo>
                  <a:lnTo>
                    <a:pt x="55" y="95"/>
                  </a:lnTo>
                  <a:lnTo>
                    <a:pt x="35" y="125"/>
                  </a:lnTo>
                  <a:lnTo>
                    <a:pt x="20" y="160"/>
                  </a:lnTo>
                  <a:lnTo>
                    <a:pt x="10" y="200"/>
                  </a:lnTo>
                  <a:lnTo>
                    <a:pt x="10" y="244"/>
                  </a:lnTo>
                  <a:lnTo>
                    <a:pt x="10" y="289"/>
                  </a:lnTo>
                  <a:lnTo>
                    <a:pt x="10" y="289"/>
                  </a:lnTo>
                  <a:lnTo>
                    <a:pt x="5" y="259"/>
                  </a:lnTo>
                  <a:lnTo>
                    <a:pt x="5" y="259"/>
                  </a:lnTo>
                  <a:lnTo>
                    <a:pt x="0" y="210"/>
                  </a:lnTo>
                  <a:lnTo>
                    <a:pt x="5" y="165"/>
                  </a:lnTo>
                  <a:lnTo>
                    <a:pt x="15" y="125"/>
                  </a:lnTo>
                  <a:lnTo>
                    <a:pt x="30" y="85"/>
                  </a:lnTo>
                  <a:lnTo>
                    <a:pt x="45" y="55"/>
                  </a:lnTo>
                  <a:lnTo>
                    <a:pt x="65" y="30"/>
                  </a:lnTo>
                  <a:lnTo>
                    <a:pt x="90" y="10"/>
                  </a:lnTo>
                  <a:lnTo>
                    <a:pt x="120" y="0"/>
                  </a:lnTo>
                  <a:lnTo>
                    <a:pt x="120" y="0"/>
                  </a:lnTo>
                  <a:lnTo>
                    <a:pt x="150" y="5"/>
                  </a:lnTo>
                  <a:lnTo>
                    <a:pt x="175" y="15"/>
                  </a:lnTo>
                  <a:lnTo>
                    <a:pt x="200" y="35"/>
                  </a:lnTo>
                  <a:lnTo>
                    <a:pt x="225" y="60"/>
                  </a:lnTo>
                  <a:lnTo>
                    <a:pt x="245" y="95"/>
                  </a:lnTo>
                  <a:lnTo>
                    <a:pt x="265" y="135"/>
                  </a:lnTo>
                  <a:lnTo>
                    <a:pt x="275" y="180"/>
                  </a:lnTo>
                  <a:lnTo>
                    <a:pt x="285" y="225"/>
                  </a:lnTo>
                  <a:lnTo>
                    <a:pt x="285" y="225"/>
                  </a:lnTo>
                  <a:lnTo>
                    <a:pt x="285" y="240"/>
                  </a:lnTo>
                  <a:lnTo>
                    <a:pt x="285" y="240"/>
                  </a:lnTo>
                  <a:lnTo>
                    <a:pt x="275" y="195"/>
                  </a:lnTo>
                  <a:lnTo>
                    <a:pt x="260" y="155"/>
                  </a:lnTo>
                  <a:lnTo>
                    <a:pt x="245" y="125"/>
                  </a:lnTo>
                  <a:lnTo>
                    <a:pt x="225" y="95"/>
                  </a:lnTo>
                  <a:lnTo>
                    <a:pt x="200" y="70"/>
                  </a:lnTo>
                  <a:lnTo>
                    <a:pt x="175" y="55"/>
                  </a:lnTo>
                  <a:lnTo>
                    <a:pt x="150" y="45"/>
                  </a:lnTo>
                  <a:lnTo>
                    <a:pt x="125" y="45"/>
                  </a:lnTo>
                  <a:lnTo>
                    <a:pt x="125" y="45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568" name="Freeform 71"/>
            <p:cNvSpPr>
              <a:spLocks/>
            </p:cNvSpPr>
            <p:nvPr/>
          </p:nvSpPr>
          <p:spPr bwMode="auto">
            <a:xfrm>
              <a:off x="6964363" y="2627313"/>
              <a:ext cx="341313" cy="450850"/>
            </a:xfrm>
            <a:custGeom>
              <a:avLst/>
              <a:gdLst>
                <a:gd name="T0" fmla="*/ 5 w 215"/>
                <a:gd name="T1" fmla="*/ 160 h 284"/>
                <a:gd name="T2" fmla="*/ 5 w 215"/>
                <a:gd name="T3" fmla="*/ 160 h 284"/>
                <a:gd name="T4" fmla="*/ 10 w 215"/>
                <a:gd name="T5" fmla="*/ 185 h 284"/>
                <a:gd name="T6" fmla="*/ 20 w 215"/>
                <a:gd name="T7" fmla="*/ 215 h 284"/>
                <a:gd name="T8" fmla="*/ 35 w 215"/>
                <a:gd name="T9" fmla="*/ 235 h 284"/>
                <a:gd name="T10" fmla="*/ 50 w 215"/>
                <a:gd name="T11" fmla="*/ 254 h 284"/>
                <a:gd name="T12" fmla="*/ 70 w 215"/>
                <a:gd name="T13" fmla="*/ 269 h 284"/>
                <a:gd name="T14" fmla="*/ 85 w 215"/>
                <a:gd name="T15" fmla="*/ 279 h 284"/>
                <a:gd name="T16" fmla="*/ 110 w 215"/>
                <a:gd name="T17" fmla="*/ 284 h 284"/>
                <a:gd name="T18" fmla="*/ 130 w 215"/>
                <a:gd name="T19" fmla="*/ 284 h 284"/>
                <a:gd name="T20" fmla="*/ 130 w 215"/>
                <a:gd name="T21" fmla="*/ 284 h 284"/>
                <a:gd name="T22" fmla="*/ 150 w 215"/>
                <a:gd name="T23" fmla="*/ 279 h 284"/>
                <a:gd name="T24" fmla="*/ 170 w 215"/>
                <a:gd name="T25" fmla="*/ 264 h 284"/>
                <a:gd name="T26" fmla="*/ 185 w 215"/>
                <a:gd name="T27" fmla="*/ 249 h 284"/>
                <a:gd name="T28" fmla="*/ 200 w 215"/>
                <a:gd name="T29" fmla="*/ 230 h 284"/>
                <a:gd name="T30" fmla="*/ 210 w 215"/>
                <a:gd name="T31" fmla="*/ 210 h 284"/>
                <a:gd name="T32" fmla="*/ 215 w 215"/>
                <a:gd name="T33" fmla="*/ 185 h 284"/>
                <a:gd name="T34" fmla="*/ 215 w 215"/>
                <a:gd name="T35" fmla="*/ 155 h 284"/>
                <a:gd name="T36" fmla="*/ 215 w 215"/>
                <a:gd name="T37" fmla="*/ 125 h 284"/>
                <a:gd name="T38" fmla="*/ 215 w 215"/>
                <a:gd name="T39" fmla="*/ 125 h 284"/>
                <a:gd name="T40" fmla="*/ 205 w 215"/>
                <a:gd name="T41" fmla="*/ 100 h 284"/>
                <a:gd name="T42" fmla="*/ 195 w 215"/>
                <a:gd name="T43" fmla="*/ 75 h 284"/>
                <a:gd name="T44" fmla="*/ 185 w 215"/>
                <a:gd name="T45" fmla="*/ 50 h 284"/>
                <a:gd name="T46" fmla="*/ 170 w 215"/>
                <a:gd name="T47" fmla="*/ 30 h 284"/>
                <a:gd name="T48" fmla="*/ 150 w 215"/>
                <a:gd name="T49" fmla="*/ 15 h 284"/>
                <a:gd name="T50" fmla="*/ 130 w 215"/>
                <a:gd name="T51" fmla="*/ 5 h 284"/>
                <a:gd name="T52" fmla="*/ 110 w 215"/>
                <a:gd name="T53" fmla="*/ 0 h 284"/>
                <a:gd name="T54" fmla="*/ 85 w 215"/>
                <a:gd name="T55" fmla="*/ 0 h 284"/>
                <a:gd name="T56" fmla="*/ 85 w 215"/>
                <a:gd name="T57" fmla="*/ 0 h 284"/>
                <a:gd name="T58" fmla="*/ 65 w 215"/>
                <a:gd name="T59" fmla="*/ 5 h 284"/>
                <a:gd name="T60" fmla="*/ 45 w 215"/>
                <a:gd name="T61" fmla="*/ 20 h 284"/>
                <a:gd name="T62" fmla="*/ 30 w 215"/>
                <a:gd name="T63" fmla="*/ 35 h 284"/>
                <a:gd name="T64" fmla="*/ 20 w 215"/>
                <a:gd name="T65" fmla="*/ 55 h 284"/>
                <a:gd name="T66" fmla="*/ 10 w 215"/>
                <a:gd name="T67" fmla="*/ 75 h 284"/>
                <a:gd name="T68" fmla="*/ 5 w 215"/>
                <a:gd name="T69" fmla="*/ 105 h 284"/>
                <a:gd name="T70" fmla="*/ 0 w 215"/>
                <a:gd name="T71" fmla="*/ 130 h 284"/>
                <a:gd name="T72" fmla="*/ 5 w 215"/>
                <a:gd name="T73" fmla="*/ 160 h 284"/>
                <a:gd name="T74" fmla="*/ 5 w 215"/>
                <a:gd name="T75" fmla="*/ 16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15" h="284">
                  <a:moveTo>
                    <a:pt x="5" y="160"/>
                  </a:moveTo>
                  <a:lnTo>
                    <a:pt x="5" y="160"/>
                  </a:lnTo>
                  <a:lnTo>
                    <a:pt x="10" y="185"/>
                  </a:lnTo>
                  <a:lnTo>
                    <a:pt x="20" y="215"/>
                  </a:lnTo>
                  <a:lnTo>
                    <a:pt x="35" y="235"/>
                  </a:lnTo>
                  <a:lnTo>
                    <a:pt x="50" y="254"/>
                  </a:lnTo>
                  <a:lnTo>
                    <a:pt x="70" y="269"/>
                  </a:lnTo>
                  <a:lnTo>
                    <a:pt x="85" y="279"/>
                  </a:lnTo>
                  <a:lnTo>
                    <a:pt x="110" y="284"/>
                  </a:lnTo>
                  <a:lnTo>
                    <a:pt x="130" y="284"/>
                  </a:lnTo>
                  <a:lnTo>
                    <a:pt x="130" y="284"/>
                  </a:lnTo>
                  <a:lnTo>
                    <a:pt x="150" y="279"/>
                  </a:lnTo>
                  <a:lnTo>
                    <a:pt x="170" y="264"/>
                  </a:lnTo>
                  <a:lnTo>
                    <a:pt x="185" y="249"/>
                  </a:lnTo>
                  <a:lnTo>
                    <a:pt x="200" y="230"/>
                  </a:lnTo>
                  <a:lnTo>
                    <a:pt x="210" y="210"/>
                  </a:lnTo>
                  <a:lnTo>
                    <a:pt x="215" y="185"/>
                  </a:lnTo>
                  <a:lnTo>
                    <a:pt x="215" y="155"/>
                  </a:lnTo>
                  <a:lnTo>
                    <a:pt x="215" y="125"/>
                  </a:lnTo>
                  <a:lnTo>
                    <a:pt x="215" y="125"/>
                  </a:lnTo>
                  <a:lnTo>
                    <a:pt x="205" y="100"/>
                  </a:lnTo>
                  <a:lnTo>
                    <a:pt x="195" y="75"/>
                  </a:lnTo>
                  <a:lnTo>
                    <a:pt x="185" y="50"/>
                  </a:lnTo>
                  <a:lnTo>
                    <a:pt x="170" y="30"/>
                  </a:lnTo>
                  <a:lnTo>
                    <a:pt x="150" y="15"/>
                  </a:lnTo>
                  <a:lnTo>
                    <a:pt x="130" y="5"/>
                  </a:lnTo>
                  <a:lnTo>
                    <a:pt x="110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65" y="5"/>
                  </a:lnTo>
                  <a:lnTo>
                    <a:pt x="45" y="20"/>
                  </a:lnTo>
                  <a:lnTo>
                    <a:pt x="30" y="35"/>
                  </a:lnTo>
                  <a:lnTo>
                    <a:pt x="20" y="55"/>
                  </a:lnTo>
                  <a:lnTo>
                    <a:pt x="10" y="75"/>
                  </a:lnTo>
                  <a:lnTo>
                    <a:pt x="5" y="105"/>
                  </a:lnTo>
                  <a:lnTo>
                    <a:pt x="0" y="130"/>
                  </a:lnTo>
                  <a:lnTo>
                    <a:pt x="5" y="160"/>
                  </a:lnTo>
                  <a:lnTo>
                    <a:pt x="5" y="160"/>
                  </a:lnTo>
                  <a:close/>
                </a:path>
              </a:pathLst>
            </a:custGeom>
            <a:solidFill>
              <a:srgbClr val="1A5A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569" name="Freeform 72"/>
            <p:cNvSpPr>
              <a:spLocks/>
            </p:cNvSpPr>
            <p:nvPr/>
          </p:nvSpPr>
          <p:spPr bwMode="auto">
            <a:xfrm>
              <a:off x="6996113" y="2674938"/>
              <a:ext cx="277813" cy="355600"/>
            </a:xfrm>
            <a:custGeom>
              <a:avLst/>
              <a:gdLst>
                <a:gd name="T0" fmla="*/ 5 w 175"/>
                <a:gd name="T1" fmla="*/ 125 h 224"/>
                <a:gd name="T2" fmla="*/ 5 w 175"/>
                <a:gd name="T3" fmla="*/ 125 h 224"/>
                <a:gd name="T4" fmla="*/ 10 w 175"/>
                <a:gd name="T5" fmla="*/ 150 h 224"/>
                <a:gd name="T6" fmla="*/ 15 w 175"/>
                <a:gd name="T7" fmla="*/ 170 h 224"/>
                <a:gd name="T8" fmla="*/ 30 w 175"/>
                <a:gd name="T9" fmla="*/ 185 h 224"/>
                <a:gd name="T10" fmla="*/ 40 w 175"/>
                <a:gd name="T11" fmla="*/ 200 h 224"/>
                <a:gd name="T12" fmla="*/ 55 w 175"/>
                <a:gd name="T13" fmla="*/ 214 h 224"/>
                <a:gd name="T14" fmla="*/ 70 w 175"/>
                <a:gd name="T15" fmla="*/ 224 h 224"/>
                <a:gd name="T16" fmla="*/ 90 w 175"/>
                <a:gd name="T17" fmla="*/ 224 h 224"/>
                <a:gd name="T18" fmla="*/ 105 w 175"/>
                <a:gd name="T19" fmla="*/ 224 h 224"/>
                <a:gd name="T20" fmla="*/ 105 w 175"/>
                <a:gd name="T21" fmla="*/ 224 h 224"/>
                <a:gd name="T22" fmla="*/ 125 w 175"/>
                <a:gd name="T23" fmla="*/ 219 h 224"/>
                <a:gd name="T24" fmla="*/ 135 w 175"/>
                <a:gd name="T25" fmla="*/ 210 h 224"/>
                <a:gd name="T26" fmla="*/ 150 w 175"/>
                <a:gd name="T27" fmla="*/ 200 h 224"/>
                <a:gd name="T28" fmla="*/ 160 w 175"/>
                <a:gd name="T29" fmla="*/ 185 h 224"/>
                <a:gd name="T30" fmla="*/ 170 w 175"/>
                <a:gd name="T31" fmla="*/ 165 h 224"/>
                <a:gd name="T32" fmla="*/ 175 w 175"/>
                <a:gd name="T33" fmla="*/ 145 h 224"/>
                <a:gd name="T34" fmla="*/ 175 w 175"/>
                <a:gd name="T35" fmla="*/ 125 h 224"/>
                <a:gd name="T36" fmla="*/ 175 w 175"/>
                <a:gd name="T37" fmla="*/ 100 h 224"/>
                <a:gd name="T38" fmla="*/ 175 w 175"/>
                <a:gd name="T39" fmla="*/ 100 h 224"/>
                <a:gd name="T40" fmla="*/ 170 w 175"/>
                <a:gd name="T41" fmla="*/ 75 h 224"/>
                <a:gd name="T42" fmla="*/ 160 w 175"/>
                <a:gd name="T43" fmla="*/ 55 h 224"/>
                <a:gd name="T44" fmla="*/ 150 w 175"/>
                <a:gd name="T45" fmla="*/ 40 h 224"/>
                <a:gd name="T46" fmla="*/ 135 w 175"/>
                <a:gd name="T47" fmla="*/ 25 h 224"/>
                <a:gd name="T48" fmla="*/ 120 w 175"/>
                <a:gd name="T49" fmla="*/ 10 h 224"/>
                <a:gd name="T50" fmla="*/ 105 w 175"/>
                <a:gd name="T51" fmla="*/ 5 h 224"/>
                <a:gd name="T52" fmla="*/ 90 w 175"/>
                <a:gd name="T53" fmla="*/ 0 h 224"/>
                <a:gd name="T54" fmla="*/ 70 w 175"/>
                <a:gd name="T55" fmla="*/ 0 h 224"/>
                <a:gd name="T56" fmla="*/ 70 w 175"/>
                <a:gd name="T57" fmla="*/ 0 h 224"/>
                <a:gd name="T58" fmla="*/ 55 w 175"/>
                <a:gd name="T59" fmla="*/ 5 h 224"/>
                <a:gd name="T60" fmla="*/ 40 w 175"/>
                <a:gd name="T61" fmla="*/ 15 h 224"/>
                <a:gd name="T62" fmla="*/ 25 w 175"/>
                <a:gd name="T63" fmla="*/ 25 h 224"/>
                <a:gd name="T64" fmla="*/ 15 w 175"/>
                <a:gd name="T65" fmla="*/ 40 h 224"/>
                <a:gd name="T66" fmla="*/ 10 w 175"/>
                <a:gd name="T67" fmla="*/ 60 h 224"/>
                <a:gd name="T68" fmla="*/ 5 w 175"/>
                <a:gd name="T69" fmla="*/ 80 h 224"/>
                <a:gd name="T70" fmla="*/ 0 w 175"/>
                <a:gd name="T71" fmla="*/ 105 h 224"/>
                <a:gd name="T72" fmla="*/ 5 w 175"/>
                <a:gd name="T73" fmla="*/ 125 h 224"/>
                <a:gd name="T74" fmla="*/ 5 w 175"/>
                <a:gd name="T75" fmla="*/ 125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5" h="224">
                  <a:moveTo>
                    <a:pt x="5" y="125"/>
                  </a:moveTo>
                  <a:lnTo>
                    <a:pt x="5" y="125"/>
                  </a:lnTo>
                  <a:lnTo>
                    <a:pt x="10" y="150"/>
                  </a:lnTo>
                  <a:lnTo>
                    <a:pt x="15" y="170"/>
                  </a:lnTo>
                  <a:lnTo>
                    <a:pt x="30" y="185"/>
                  </a:lnTo>
                  <a:lnTo>
                    <a:pt x="40" y="200"/>
                  </a:lnTo>
                  <a:lnTo>
                    <a:pt x="55" y="214"/>
                  </a:lnTo>
                  <a:lnTo>
                    <a:pt x="70" y="224"/>
                  </a:lnTo>
                  <a:lnTo>
                    <a:pt x="90" y="224"/>
                  </a:lnTo>
                  <a:lnTo>
                    <a:pt x="105" y="224"/>
                  </a:lnTo>
                  <a:lnTo>
                    <a:pt x="105" y="224"/>
                  </a:lnTo>
                  <a:lnTo>
                    <a:pt x="125" y="219"/>
                  </a:lnTo>
                  <a:lnTo>
                    <a:pt x="135" y="210"/>
                  </a:lnTo>
                  <a:lnTo>
                    <a:pt x="150" y="200"/>
                  </a:lnTo>
                  <a:lnTo>
                    <a:pt x="160" y="185"/>
                  </a:lnTo>
                  <a:lnTo>
                    <a:pt x="170" y="165"/>
                  </a:lnTo>
                  <a:lnTo>
                    <a:pt x="175" y="145"/>
                  </a:lnTo>
                  <a:lnTo>
                    <a:pt x="175" y="125"/>
                  </a:lnTo>
                  <a:lnTo>
                    <a:pt x="175" y="100"/>
                  </a:lnTo>
                  <a:lnTo>
                    <a:pt x="175" y="100"/>
                  </a:lnTo>
                  <a:lnTo>
                    <a:pt x="170" y="75"/>
                  </a:lnTo>
                  <a:lnTo>
                    <a:pt x="160" y="55"/>
                  </a:lnTo>
                  <a:lnTo>
                    <a:pt x="150" y="40"/>
                  </a:lnTo>
                  <a:lnTo>
                    <a:pt x="135" y="25"/>
                  </a:lnTo>
                  <a:lnTo>
                    <a:pt x="120" y="10"/>
                  </a:lnTo>
                  <a:lnTo>
                    <a:pt x="105" y="5"/>
                  </a:lnTo>
                  <a:lnTo>
                    <a:pt x="90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55" y="5"/>
                  </a:lnTo>
                  <a:lnTo>
                    <a:pt x="40" y="15"/>
                  </a:lnTo>
                  <a:lnTo>
                    <a:pt x="25" y="25"/>
                  </a:lnTo>
                  <a:lnTo>
                    <a:pt x="15" y="40"/>
                  </a:lnTo>
                  <a:lnTo>
                    <a:pt x="10" y="60"/>
                  </a:lnTo>
                  <a:lnTo>
                    <a:pt x="5" y="80"/>
                  </a:lnTo>
                  <a:lnTo>
                    <a:pt x="0" y="105"/>
                  </a:lnTo>
                  <a:lnTo>
                    <a:pt x="5" y="125"/>
                  </a:lnTo>
                  <a:lnTo>
                    <a:pt x="5" y="125"/>
                  </a:lnTo>
                  <a:close/>
                </a:path>
              </a:pathLst>
            </a:custGeom>
            <a:solidFill>
              <a:srgbClr val="28AE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570" name="Freeform 73"/>
            <p:cNvSpPr>
              <a:spLocks/>
            </p:cNvSpPr>
            <p:nvPr/>
          </p:nvSpPr>
          <p:spPr bwMode="auto">
            <a:xfrm>
              <a:off x="7051675" y="2746375"/>
              <a:ext cx="174625" cy="230187"/>
            </a:xfrm>
            <a:custGeom>
              <a:avLst/>
              <a:gdLst>
                <a:gd name="T0" fmla="*/ 0 w 110"/>
                <a:gd name="T1" fmla="*/ 80 h 145"/>
                <a:gd name="T2" fmla="*/ 0 w 110"/>
                <a:gd name="T3" fmla="*/ 80 h 145"/>
                <a:gd name="T4" fmla="*/ 5 w 110"/>
                <a:gd name="T5" fmla="*/ 110 h 145"/>
                <a:gd name="T6" fmla="*/ 25 w 110"/>
                <a:gd name="T7" fmla="*/ 130 h 145"/>
                <a:gd name="T8" fmla="*/ 45 w 110"/>
                <a:gd name="T9" fmla="*/ 140 h 145"/>
                <a:gd name="T10" fmla="*/ 65 w 110"/>
                <a:gd name="T11" fmla="*/ 145 h 145"/>
                <a:gd name="T12" fmla="*/ 65 w 110"/>
                <a:gd name="T13" fmla="*/ 145 h 145"/>
                <a:gd name="T14" fmla="*/ 85 w 110"/>
                <a:gd name="T15" fmla="*/ 135 h 145"/>
                <a:gd name="T16" fmla="*/ 100 w 110"/>
                <a:gd name="T17" fmla="*/ 115 h 145"/>
                <a:gd name="T18" fmla="*/ 110 w 110"/>
                <a:gd name="T19" fmla="*/ 90 h 145"/>
                <a:gd name="T20" fmla="*/ 110 w 110"/>
                <a:gd name="T21" fmla="*/ 65 h 145"/>
                <a:gd name="T22" fmla="*/ 110 w 110"/>
                <a:gd name="T23" fmla="*/ 65 h 145"/>
                <a:gd name="T24" fmla="*/ 100 w 110"/>
                <a:gd name="T25" fmla="*/ 35 h 145"/>
                <a:gd name="T26" fmla="*/ 85 w 110"/>
                <a:gd name="T27" fmla="*/ 15 h 145"/>
                <a:gd name="T28" fmla="*/ 65 w 110"/>
                <a:gd name="T29" fmla="*/ 5 h 145"/>
                <a:gd name="T30" fmla="*/ 45 w 110"/>
                <a:gd name="T31" fmla="*/ 0 h 145"/>
                <a:gd name="T32" fmla="*/ 45 w 110"/>
                <a:gd name="T33" fmla="*/ 0 h 145"/>
                <a:gd name="T34" fmla="*/ 25 w 110"/>
                <a:gd name="T35" fmla="*/ 10 h 145"/>
                <a:gd name="T36" fmla="*/ 5 w 110"/>
                <a:gd name="T37" fmla="*/ 30 h 145"/>
                <a:gd name="T38" fmla="*/ 0 w 110"/>
                <a:gd name="T39" fmla="*/ 55 h 145"/>
                <a:gd name="T40" fmla="*/ 0 w 110"/>
                <a:gd name="T41" fmla="*/ 80 h 145"/>
                <a:gd name="T42" fmla="*/ 0 w 110"/>
                <a:gd name="T43" fmla="*/ 8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0" h="145">
                  <a:moveTo>
                    <a:pt x="0" y="80"/>
                  </a:moveTo>
                  <a:lnTo>
                    <a:pt x="0" y="80"/>
                  </a:lnTo>
                  <a:lnTo>
                    <a:pt x="5" y="110"/>
                  </a:lnTo>
                  <a:lnTo>
                    <a:pt x="25" y="130"/>
                  </a:lnTo>
                  <a:lnTo>
                    <a:pt x="45" y="140"/>
                  </a:lnTo>
                  <a:lnTo>
                    <a:pt x="65" y="145"/>
                  </a:lnTo>
                  <a:lnTo>
                    <a:pt x="65" y="145"/>
                  </a:lnTo>
                  <a:lnTo>
                    <a:pt x="85" y="135"/>
                  </a:lnTo>
                  <a:lnTo>
                    <a:pt x="100" y="115"/>
                  </a:lnTo>
                  <a:lnTo>
                    <a:pt x="110" y="90"/>
                  </a:lnTo>
                  <a:lnTo>
                    <a:pt x="110" y="65"/>
                  </a:lnTo>
                  <a:lnTo>
                    <a:pt x="110" y="65"/>
                  </a:lnTo>
                  <a:lnTo>
                    <a:pt x="100" y="35"/>
                  </a:lnTo>
                  <a:lnTo>
                    <a:pt x="85" y="15"/>
                  </a:lnTo>
                  <a:lnTo>
                    <a:pt x="65" y="5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" y="10"/>
                  </a:lnTo>
                  <a:lnTo>
                    <a:pt x="5" y="30"/>
                  </a:lnTo>
                  <a:lnTo>
                    <a:pt x="0" y="55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571" name="Freeform 74"/>
            <p:cNvSpPr>
              <a:spLocks/>
            </p:cNvSpPr>
            <p:nvPr/>
          </p:nvSpPr>
          <p:spPr bwMode="auto">
            <a:xfrm>
              <a:off x="7075488" y="2722563"/>
              <a:ext cx="71438" cy="87312"/>
            </a:xfrm>
            <a:custGeom>
              <a:avLst/>
              <a:gdLst>
                <a:gd name="T0" fmla="*/ 0 w 45"/>
                <a:gd name="T1" fmla="*/ 30 h 55"/>
                <a:gd name="T2" fmla="*/ 0 w 45"/>
                <a:gd name="T3" fmla="*/ 30 h 55"/>
                <a:gd name="T4" fmla="*/ 0 w 45"/>
                <a:gd name="T5" fmla="*/ 40 h 55"/>
                <a:gd name="T6" fmla="*/ 5 w 45"/>
                <a:gd name="T7" fmla="*/ 50 h 55"/>
                <a:gd name="T8" fmla="*/ 15 w 45"/>
                <a:gd name="T9" fmla="*/ 55 h 55"/>
                <a:gd name="T10" fmla="*/ 20 w 45"/>
                <a:gd name="T11" fmla="*/ 55 h 55"/>
                <a:gd name="T12" fmla="*/ 20 w 45"/>
                <a:gd name="T13" fmla="*/ 55 h 55"/>
                <a:gd name="T14" fmla="*/ 30 w 45"/>
                <a:gd name="T15" fmla="*/ 55 h 55"/>
                <a:gd name="T16" fmla="*/ 35 w 45"/>
                <a:gd name="T17" fmla="*/ 50 h 55"/>
                <a:gd name="T18" fmla="*/ 40 w 45"/>
                <a:gd name="T19" fmla="*/ 40 h 55"/>
                <a:gd name="T20" fmla="*/ 45 w 45"/>
                <a:gd name="T21" fmla="*/ 30 h 55"/>
                <a:gd name="T22" fmla="*/ 45 w 45"/>
                <a:gd name="T23" fmla="*/ 30 h 55"/>
                <a:gd name="T24" fmla="*/ 40 w 45"/>
                <a:gd name="T25" fmla="*/ 20 h 55"/>
                <a:gd name="T26" fmla="*/ 35 w 45"/>
                <a:gd name="T27" fmla="*/ 10 h 55"/>
                <a:gd name="T28" fmla="*/ 30 w 45"/>
                <a:gd name="T29" fmla="*/ 5 h 55"/>
                <a:gd name="T30" fmla="*/ 20 w 45"/>
                <a:gd name="T31" fmla="*/ 0 h 55"/>
                <a:gd name="T32" fmla="*/ 20 w 45"/>
                <a:gd name="T33" fmla="*/ 0 h 55"/>
                <a:gd name="T34" fmla="*/ 10 w 45"/>
                <a:gd name="T35" fmla="*/ 5 h 55"/>
                <a:gd name="T36" fmla="*/ 5 w 45"/>
                <a:gd name="T37" fmla="*/ 10 h 55"/>
                <a:gd name="T38" fmla="*/ 0 w 45"/>
                <a:gd name="T39" fmla="*/ 20 h 55"/>
                <a:gd name="T40" fmla="*/ 0 w 45"/>
                <a:gd name="T41" fmla="*/ 30 h 55"/>
                <a:gd name="T42" fmla="*/ 0 w 45"/>
                <a:gd name="T43" fmla="*/ 3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" h="55">
                  <a:moveTo>
                    <a:pt x="0" y="30"/>
                  </a:moveTo>
                  <a:lnTo>
                    <a:pt x="0" y="30"/>
                  </a:lnTo>
                  <a:lnTo>
                    <a:pt x="0" y="40"/>
                  </a:lnTo>
                  <a:lnTo>
                    <a:pt x="5" y="50"/>
                  </a:lnTo>
                  <a:lnTo>
                    <a:pt x="15" y="55"/>
                  </a:lnTo>
                  <a:lnTo>
                    <a:pt x="20" y="55"/>
                  </a:lnTo>
                  <a:lnTo>
                    <a:pt x="20" y="55"/>
                  </a:lnTo>
                  <a:lnTo>
                    <a:pt x="30" y="55"/>
                  </a:lnTo>
                  <a:lnTo>
                    <a:pt x="35" y="50"/>
                  </a:lnTo>
                  <a:lnTo>
                    <a:pt x="40" y="4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0" y="20"/>
                  </a:lnTo>
                  <a:lnTo>
                    <a:pt x="35" y="10"/>
                  </a:lnTo>
                  <a:lnTo>
                    <a:pt x="30" y="5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0" y="5"/>
                  </a:lnTo>
                  <a:lnTo>
                    <a:pt x="5" y="10"/>
                  </a:lnTo>
                  <a:lnTo>
                    <a:pt x="0" y="2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572" name="Freeform 75"/>
            <p:cNvSpPr>
              <a:spLocks/>
            </p:cNvSpPr>
            <p:nvPr/>
          </p:nvSpPr>
          <p:spPr bwMode="auto">
            <a:xfrm>
              <a:off x="7186613" y="2905125"/>
              <a:ext cx="47625" cy="47625"/>
            </a:xfrm>
            <a:custGeom>
              <a:avLst/>
              <a:gdLst>
                <a:gd name="T0" fmla="*/ 15 w 30"/>
                <a:gd name="T1" fmla="*/ 0 h 30"/>
                <a:gd name="T2" fmla="*/ 15 w 30"/>
                <a:gd name="T3" fmla="*/ 0 h 30"/>
                <a:gd name="T4" fmla="*/ 5 w 30"/>
                <a:gd name="T5" fmla="*/ 5 h 30"/>
                <a:gd name="T6" fmla="*/ 0 w 30"/>
                <a:gd name="T7" fmla="*/ 15 h 30"/>
                <a:gd name="T8" fmla="*/ 0 w 30"/>
                <a:gd name="T9" fmla="*/ 15 h 30"/>
                <a:gd name="T10" fmla="*/ 5 w 30"/>
                <a:gd name="T11" fmla="*/ 25 h 30"/>
                <a:gd name="T12" fmla="*/ 15 w 30"/>
                <a:gd name="T13" fmla="*/ 30 h 30"/>
                <a:gd name="T14" fmla="*/ 15 w 30"/>
                <a:gd name="T15" fmla="*/ 30 h 30"/>
                <a:gd name="T16" fmla="*/ 25 w 30"/>
                <a:gd name="T17" fmla="*/ 25 h 30"/>
                <a:gd name="T18" fmla="*/ 30 w 30"/>
                <a:gd name="T19" fmla="*/ 15 h 30"/>
                <a:gd name="T20" fmla="*/ 30 w 30"/>
                <a:gd name="T21" fmla="*/ 15 h 30"/>
                <a:gd name="T22" fmla="*/ 25 w 30"/>
                <a:gd name="T23" fmla="*/ 5 h 30"/>
                <a:gd name="T24" fmla="*/ 15 w 30"/>
                <a:gd name="T25" fmla="*/ 0 h 30"/>
                <a:gd name="T26" fmla="*/ 15 w 30"/>
                <a:gd name="T2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30">
                  <a:moveTo>
                    <a:pt x="15" y="0"/>
                  </a:moveTo>
                  <a:lnTo>
                    <a:pt x="15" y="0"/>
                  </a:lnTo>
                  <a:lnTo>
                    <a:pt x="5" y="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5" y="25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25" y="2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25" y="5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573" name="Freeform 76"/>
            <p:cNvSpPr>
              <a:spLocks/>
            </p:cNvSpPr>
            <p:nvPr/>
          </p:nvSpPr>
          <p:spPr bwMode="auto">
            <a:xfrm>
              <a:off x="6956425" y="3252788"/>
              <a:ext cx="482600" cy="236537"/>
            </a:xfrm>
            <a:custGeom>
              <a:avLst/>
              <a:gdLst>
                <a:gd name="T0" fmla="*/ 0 w 304"/>
                <a:gd name="T1" fmla="*/ 100 h 149"/>
                <a:gd name="T2" fmla="*/ 0 w 304"/>
                <a:gd name="T3" fmla="*/ 100 h 149"/>
                <a:gd name="T4" fmla="*/ 5 w 304"/>
                <a:gd name="T5" fmla="*/ 85 h 149"/>
                <a:gd name="T6" fmla="*/ 20 w 304"/>
                <a:gd name="T7" fmla="*/ 55 h 149"/>
                <a:gd name="T8" fmla="*/ 35 w 304"/>
                <a:gd name="T9" fmla="*/ 40 h 149"/>
                <a:gd name="T10" fmla="*/ 50 w 304"/>
                <a:gd name="T11" fmla="*/ 25 h 149"/>
                <a:gd name="T12" fmla="*/ 75 w 304"/>
                <a:gd name="T13" fmla="*/ 10 h 149"/>
                <a:gd name="T14" fmla="*/ 110 w 304"/>
                <a:gd name="T15" fmla="*/ 5 h 149"/>
                <a:gd name="T16" fmla="*/ 110 w 304"/>
                <a:gd name="T17" fmla="*/ 5 h 149"/>
                <a:gd name="T18" fmla="*/ 195 w 304"/>
                <a:gd name="T19" fmla="*/ 0 h 149"/>
                <a:gd name="T20" fmla="*/ 215 w 304"/>
                <a:gd name="T21" fmla="*/ 0 h 149"/>
                <a:gd name="T22" fmla="*/ 240 w 304"/>
                <a:gd name="T23" fmla="*/ 5 h 149"/>
                <a:gd name="T24" fmla="*/ 240 w 304"/>
                <a:gd name="T25" fmla="*/ 5 h 149"/>
                <a:gd name="T26" fmla="*/ 265 w 304"/>
                <a:gd name="T27" fmla="*/ 10 h 149"/>
                <a:gd name="T28" fmla="*/ 284 w 304"/>
                <a:gd name="T29" fmla="*/ 20 h 149"/>
                <a:gd name="T30" fmla="*/ 304 w 304"/>
                <a:gd name="T31" fmla="*/ 35 h 149"/>
                <a:gd name="T32" fmla="*/ 304 w 304"/>
                <a:gd name="T33" fmla="*/ 35 h 149"/>
                <a:gd name="T34" fmla="*/ 299 w 304"/>
                <a:gd name="T35" fmla="*/ 50 h 149"/>
                <a:gd name="T36" fmla="*/ 280 w 304"/>
                <a:gd name="T37" fmla="*/ 80 h 149"/>
                <a:gd name="T38" fmla="*/ 265 w 304"/>
                <a:gd name="T39" fmla="*/ 100 h 149"/>
                <a:gd name="T40" fmla="*/ 245 w 304"/>
                <a:gd name="T41" fmla="*/ 115 h 149"/>
                <a:gd name="T42" fmla="*/ 225 w 304"/>
                <a:gd name="T43" fmla="*/ 130 h 149"/>
                <a:gd name="T44" fmla="*/ 200 w 304"/>
                <a:gd name="T45" fmla="*/ 135 h 149"/>
                <a:gd name="T46" fmla="*/ 200 w 304"/>
                <a:gd name="T47" fmla="*/ 135 h 149"/>
                <a:gd name="T48" fmla="*/ 125 w 304"/>
                <a:gd name="T49" fmla="*/ 149 h 149"/>
                <a:gd name="T50" fmla="*/ 100 w 304"/>
                <a:gd name="T51" fmla="*/ 145 h 149"/>
                <a:gd name="T52" fmla="*/ 70 w 304"/>
                <a:gd name="T53" fmla="*/ 140 h 149"/>
                <a:gd name="T54" fmla="*/ 70 w 304"/>
                <a:gd name="T55" fmla="*/ 140 h 149"/>
                <a:gd name="T56" fmla="*/ 20 w 304"/>
                <a:gd name="T57" fmla="*/ 115 h 149"/>
                <a:gd name="T58" fmla="*/ 0 w 304"/>
                <a:gd name="T59" fmla="*/ 100 h 149"/>
                <a:gd name="T60" fmla="*/ 0 w 304"/>
                <a:gd name="T61" fmla="*/ 10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04" h="149">
                  <a:moveTo>
                    <a:pt x="0" y="100"/>
                  </a:moveTo>
                  <a:lnTo>
                    <a:pt x="0" y="100"/>
                  </a:lnTo>
                  <a:lnTo>
                    <a:pt x="5" y="85"/>
                  </a:lnTo>
                  <a:lnTo>
                    <a:pt x="20" y="55"/>
                  </a:lnTo>
                  <a:lnTo>
                    <a:pt x="35" y="40"/>
                  </a:lnTo>
                  <a:lnTo>
                    <a:pt x="50" y="25"/>
                  </a:lnTo>
                  <a:lnTo>
                    <a:pt x="75" y="10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95" y="0"/>
                  </a:lnTo>
                  <a:lnTo>
                    <a:pt x="215" y="0"/>
                  </a:lnTo>
                  <a:lnTo>
                    <a:pt x="240" y="5"/>
                  </a:lnTo>
                  <a:lnTo>
                    <a:pt x="240" y="5"/>
                  </a:lnTo>
                  <a:lnTo>
                    <a:pt x="265" y="10"/>
                  </a:lnTo>
                  <a:lnTo>
                    <a:pt x="284" y="20"/>
                  </a:lnTo>
                  <a:lnTo>
                    <a:pt x="304" y="35"/>
                  </a:lnTo>
                  <a:lnTo>
                    <a:pt x="304" y="35"/>
                  </a:lnTo>
                  <a:lnTo>
                    <a:pt x="299" y="50"/>
                  </a:lnTo>
                  <a:lnTo>
                    <a:pt x="280" y="80"/>
                  </a:lnTo>
                  <a:lnTo>
                    <a:pt x="265" y="100"/>
                  </a:lnTo>
                  <a:lnTo>
                    <a:pt x="245" y="115"/>
                  </a:lnTo>
                  <a:lnTo>
                    <a:pt x="225" y="130"/>
                  </a:lnTo>
                  <a:lnTo>
                    <a:pt x="200" y="135"/>
                  </a:lnTo>
                  <a:lnTo>
                    <a:pt x="200" y="135"/>
                  </a:lnTo>
                  <a:lnTo>
                    <a:pt x="125" y="149"/>
                  </a:lnTo>
                  <a:lnTo>
                    <a:pt x="100" y="145"/>
                  </a:lnTo>
                  <a:lnTo>
                    <a:pt x="70" y="140"/>
                  </a:lnTo>
                  <a:lnTo>
                    <a:pt x="70" y="140"/>
                  </a:lnTo>
                  <a:lnTo>
                    <a:pt x="20" y="115"/>
                  </a:lnTo>
                  <a:lnTo>
                    <a:pt x="0" y="100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F7F7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574" name="Freeform 77"/>
            <p:cNvSpPr>
              <a:spLocks/>
            </p:cNvSpPr>
            <p:nvPr/>
          </p:nvSpPr>
          <p:spPr bwMode="auto">
            <a:xfrm>
              <a:off x="6924675" y="3236913"/>
              <a:ext cx="522288" cy="158750"/>
            </a:xfrm>
            <a:custGeom>
              <a:avLst/>
              <a:gdLst>
                <a:gd name="T0" fmla="*/ 329 w 329"/>
                <a:gd name="T1" fmla="*/ 40 h 100"/>
                <a:gd name="T2" fmla="*/ 329 w 329"/>
                <a:gd name="T3" fmla="*/ 40 h 100"/>
                <a:gd name="T4" fmla="*/ 295 w 329"/>
                <a:gd name="T5" fmla="*/ 25 h 100"/>
                <a:gd name="T6" fmla="*/ 260 w 329"/>
                <a:gd name="T7" fmla="*/ 10 h 100"/>
                <a:gd name="T8" fmla="*/ 215 w 329"/>
                <a:gd name="T9" fmla="*/ 0 h 100"/>
                <a:gd name="T10" fmla="*/ 185 w 329"/>
                <a:gd name="T11" fmla="*/ 0 h 100"/>
                <a:gd name="T12" fmla="*/ 160 w 329"/>
                <a:gd name="T13" fmla="*/ 0 h 100"/>
                <a:gd name="T14" fmla="*/ 135 w 329"/>
                <a:gd name="T15" fmla="*/ 5 h 100"/>
                <a:gd name="T16" fmla="*/ 105 w 329"/>
                <a:gd name="T17" fmla="*/ 15 h 100"/>
                <a:gd name="T18" fmla="*/ 80 w 329"/>
                <a:gd name="T19" fmla="*/ 25 h 100"/>
                <a:gd name="T20" fmla="*/ 50 w 329"/>
                <a:gd name="T21" fmla="*/ 45 h 100"/>
                <a:gd name="T22" fmla="*/ 25 w 329"/>
                <a:gd name="T23" fmla="*/ 70 h 100"/>
                <a:gd name="T24" fmla="*/ 0 w 329"/>
                <a:gd name="T25" fmla="*/ 100 h 100"/>
                <a:gd name="T26" fmla="*/ 0 w 329"/>
                <a:gd name="T27" fmla="*/ 100 h 100"/>
                <a:gd name="T28" fmla="*/ 20 w 329"/>
                <a:gd name="T29" fmla="*/ 80 h 100"/>
                <a:gd name="T30" fmla="*/ 40 w 329"/>
                <a:gd name="T31" fmla="*/ 60 h 100"/>
                <a:gd name="T32" fmla="*/ 75 w 329"/>
                <a:gd name="T33" fmla="*/ 45 h 100"/>
                <a:gd name="T34" fmla="*/ 120 w 329"/>
                <a:gd name="T35" fmla="*/ 30 h 100"/>
                <a:gd name="T36" fmla="*/ 180 w 329"/>
                <a:gd name="T37" fmla="*/ 20 h 100"/>
                <a:gd name="T38" fmla="*/ 210 w 329"/>
                <a:gd name="T39" fmla="*/ 20 h 100"/>
                <a:gd name="T40" fmla="*/ 245 w 329"/>
                <a:gd name="T41" fmla="*/ 25 h 100"/>
                <a:gd name="T42" fmla="*/ 285 w 329"/>
                <a:gd name="T43" fmla="*/ 30 h 100"/>
                <a:gd name="T44" fmla="*/ 329 w 329"/>
                <a:gd name="T45" fmla="*/ 40 h 100"/>
                <a:gd name="T46" fmla="*/ 329 w 329"/>
                <a:gd name="T47" fmla="*/ 4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9" h="100">
                  <a:moveTo>
                    <a:pt x="329" y="40"/>
                  </a:moveTo>
                  <a:lnTo>
                    <a:pt x="329" y="40"/>
                  </a:lnTo>
                  <a:lnTo>
                    <a:pt x="295" y="25"/>
                  </a:lnTo>
                  <a:lnTo>
                    <a:pt x="260" y="10"/>
                  </a:lnTo>
                  <a:lnTo>
                    <a:pt x="215" y="0"/>
                  </a:lnTo>
                  <a:lnTo>
                    <a:pt x="185" y="0"/>
                  </a:lnTo>
                  <a:lnTo>
                    <a:pt x="160" y="0"/>
                  </a:lnTo>
                  <a:lnTo>
                    <a:pt x="135" y="5"/>
                  </a:lnTo>
                  <a:lnTo>
                    <a:pt x="105" y="15"/>
                  </a:lnTo>
                  <a:lnTo>
                    <a:pt x="80" y="25"/>
                  </a:lnTo>
                  <a:lnTo>
                    <a:pt x="50" y="45"/>
                  </a:lnTo>
                  <a:lnTo>
                    <a:pt x="25" y="70"/>
                  </a:lnTo>
                  <a:lnTo>
                    <a:pt x="0" y="100"/>
                  </a:lnTo>
                  <a:lnTo>
                    <a:pt x="0" y="100"/>
                  </a:lnTo>
                  <a:lnTo>
                    <a:pt x="20" y="80"/>
                  </a:lnTo>
                  <a:lnTo>
                    <a:pt x="40" y="60"/>
                  </a:lnTo>
                  <a:lnTo>
                    <a:pt x="75" y="45"/>
                  </a:lnTo>
                  <a:lnTo>
                    <a:pt x="120" y="30"/>
                  </a:lnTo>
                  <a:lnTo>
                    <a:pt x="180" y="20"/>
                  </a:lnTo>
                  <a:lnTo>
                    <a:pt x="210" y="20"/>
                  </a:lnTo>
                  <a:lnTo>
                    <a:pt x="245" y="25"/>
                  </a:lnTo>
                  <a:lnTo>
                    <a:pt x="285" y="30"/>
                  </a:lnTo>
                  <a:lnTo>
                    <a:pt x="329" y="40"/>
                  </a:lnTo>
                  <a:lnTo>
                    <a:pt x="329" y="40"/>
                  </a:lnTo>
                  <a:close/>
                </a:path>
              </a:pathLst>
            </a:custGeom>
            <a:solidFill>
              <a:srgbClr val="FFA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575" name="Freeform 78"/>
            <p:cNvSpPr>
              <a:spLocks/>
            </p:cNvSpPr>
            <p:nvPr/>
          </p:nvSpPr>
          <p:spPr bwMode="auto">
            <a:xfrm>
              <a:off x="7083425" y="3284538"/>
              <a:ext cx="269875" cy="174625"/>
            </a:xfrm>
            <a:custGeom>
              <a:avLst/>
              <a:gdLst>
                <a:gd name="T0" fmla="*/ 170 w 170"/>
                <a:gd name="T1" fmla="*/ 50 h 110"/>
                <a:gd name="T2" fmla="*/ 170 w 170"/>
                <a:gd name="T3" fmla="*/ 50 h 110"/>
                <a:gd name="T4" fmla="*/ 165 w 170"/>
                <a:gd name="T5" fmla="*/ 60 h 110"/>
                <a:gd name="T6" fmla="*/ 165 w 170"/>
                <a:gd name="T7" fmla="*/ 75 h 110"/>
                <a:gd name="T8" fmla="*/ 145 w 170"/>
                <a:gd name="T9" fmla="*/ 90 h 110"/>
                <a:gd name="T10" fmla="*/ 120 w 170"/>
                <a:gd name="T11" fmla="*/ 105 h 110"/>
                <a:gd name="T12" fmla="*/ 85 w 170"/>
                <a:gd name="T13" fmla="*/ 110 h 110"/>
                <a:gd name="T14" fmla="*/ 85 w 170"/>
                <a:gd name="T15" fmla="*/ 110 h 110"/>
                <a:gd name="T16" fmla="*/ 55 w 170"/>
                <a:gd name="T17" fmla="*/ 105 h 110"/>
                <a:gd name="T18" fmla="*/ 30 w 170"/>
                <a:gd name="T19" fmla="*/ 95 h 110"/>
                <a:gd name="T20" fmla="*/ 10 w 170"/>
                <a:gd name="T21" fmla="*/ 80 h 110"/>
                <a:gd name="T22" fmla="*/ 5 w 170"/>
                <a:gd name="T23" fmla="*/ 70 h 110"/>
                <a:gd name="T24" fmla="*/ 0 w 170"/>
                <a:gd name="T25" fmla="*/ 60 h 110"/>
                <a:gd name="T26" fmla="*/ 0 w 170"/>
                <a:gd name="T27" fmla="*/ 60 h 110"/>
                <a:gd name="T28" fmla="*/ 5 w 170"/>
                <a:gd name="T29" fmla="*/ 45 h 110"/>
                <a:gd name="T30" fmla="*/ 5 w 170"/>
                <a:gd name="T31" fmla="*/ 35 h 110"/>
                <a:gd name="T32" fmla="*/ 25 w 170"/>
                <a:gd name="T33" fmla="*/ 20 h 110"/>
                <a:gd name="T34" fmla="*/ 50 w 170"/>
                <a:gd name="T35" fmla="*/ 5 h 110"/>
                <a:gd name="T36" fmla="*/ 85 w 170"/>
                <a:gd name="T37" fmla="*/ 0 h 110"/>
                <a:gd name="T38" fmla="*/ 85 w 170"/>
                <a:gd name="T39" fmla="*/ 0 h 110"/>
                <a:gd name="T40" fmla="*/ 115 w 170"/>
                <a:gd name="T41" fmla="*/ 5 h 110"/>
                <a:gd name="T42" fmla="*/ 140 w 170"/>
                <a:gd name="T43" fmla="*/ 15 h 110"/>
                <a:gd name="T44" fmla="*/ 160 w 170"/>
                <a:gd name="T45" fmla="*/ 30 h 110"/>
                <a:gd name="T46" fmla="*/ 165 w 170"/>
                <a:gd name="T47" fmla="*/ 40 h 110"/>
                <a:gd name="T48" fmla="*/ 170 w 170"/>
                <a:gd name="T49" fmla="*/ 50 h 110"/>
                <a:gd name="T50" fmla="*/ 170 w 170"/>
                <a:gd name="T51" fmla="*/ 5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0" h="110">
                  <a:moveTo>
                    <a:pt x="170" y="50"/>
                  </a:moveTo>
                  <a:lnTo>
                    <a:pt x="170" y="50"/>
                  </a:lnTo>
                  <a:lnTo>
                    <a:pt x="165" y="60"/>
                  </a:lnTo>
                  <a:lnTo>
                    <a:pt x="165" y="75"/>
                  </a:lnTo>
                  <a:lnTo>
                    <a:pt x="145" y="90"/>
                  </a:lnTo>
                  <a:lnTo>
                    <a:pt x="120" y="105"/>
                  </a:lnTo>
                  <a:lnTo>
                    <a:pt x="85" y="110"/>
                  </a:lnTo>
                  <a:lnTo>
                    <a:pt x="85" y="110"/>
                  </a:lnTo>
                  <a:lnTo>
                    <a:pt x="55" y="105"/>
                  </a:lnTo>
                  <a:lnTo>
                    <a:pt x="30" y="95"/>
                  </a:lnTo>
                  <a:lnTo>
                    <a:pt x="10" y="80"/>
                  </a:lnTo>
                  <a:lnTo>
                    <a:pt x="5" y="70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5" y="45"/>
                  </a:lnTo>
                  <a:lnTo>
                    <a:pt x="5" y="35"/>
                  </a:lnTo>
                  <a:lnTo>
                    <a:pt x="25" y="20"/>
                  </a:lnTo>
                  <a:lnTo>
                    <a:pt x="50" y="5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115" y="5"/>
                  </a:lnTo>
                  <a:lnTo>
                    <a:pt x="140" y="15"/>
                  </a:lnTo>
                  <a:lnTo>
                    <a:pt x="160" y="30"/>
                  </a:lnTo>
                  <a:lnTo>
                    <a:pt x="165" y="40"/>
                  </a:lnTo>
                  <a:lnTo>
                    <a:pt x="170" y="50"/>
                  </a:lnTo>
                  <a:lnTo>
                    <a:pt x="170" y="50"/>
                  </a:lnTo>
                  <a:close/>
                </a:path>
              </a:pathLst>
            </a:custGeom>
            <a:solidFill>
              <a:srgbClr val="FFF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576" name="Freeform 79"/>
            <p:cNvSpPr>
              <a:spLocks/>
            </p:cNvSpPr>
            <p:nvPr/>
          </p:nvSpPr>
          <p:spPr bwMode="auto">
            <a:xfrm>
              <a:off x="7091363" y="3292475"/>
              <a:ext cx="254000" cy="158750"/>
            </a:xfrm>
            <a:custGeom>
              <a:avLst/>
              <a:gdLst>
                <a:gd name="T0" fmla="*/ 0 w 160"/>
                <a:gd name="T1" fmla="*/ 55 h 100"/>
                <a:gd name="T2" fmla="*/ 0 w 160"/>
                <a:gd name="T3" fmla="*/ 55 h 100"/>
                <a:gd name="T4" fmla="*/ 0 w 160"/>
                <a:gd name="T5" fmla="*/ 45 h 100"/>
                <a:gd name="T6" fmla="*/ 5 w 160"/>
                <a:gd name="T7" fmla="*/ 35 h 100"/>
                <a:gd name="T8" fmla="*/ 20 w 160"/>
                <a:gd name="T9" fmla="*/ 15 h 100"/>
                <a:gd name="T10" fmla="*/ 45 w 160"/>
                <a:gd name="T11" fmla="*/ 5 h 100"/>
                <a:gd name="T12" fmla="*/ 80 w 160"/>
                <a:gd name="T13" fmla="*/ 0 h 100"/>
                <a:gd name="T14" fmla="*/ 80 w 160"/>
                <a:gd name="T15" fmla="*/ 0 h 100"/>
                <a:gd name="T16" fmla="*/ 110 w 160"/>
                <a:gd name="T17" fmla="*/ 0 h 100"/>
                <a:gd name="T18" fmla="*/ 135 w 160"/>
                <a:gd name="T19" fmla="*/ 10 h 100"/>
                <a:gd name="T20" fmla="*/ 155 w 160"/>
                <a:gd name="T21" fmla="*/ 25 h 100"/>
                <a:gd name="T22" fmla="*/ 160 w 160"/>
                <a:gd name="T23" fmla="*/ 35 h 100"/>
                <a:gd name="T24" fmla="*/ 160 w 160"/>
                <a:gd name="T25" fmla="*/ 45 h 100"/>
                <a:gd name="T26" fmla="*/ 160 w 160"/>
                <a:gd name="T27" fmla="*/ 45 h 100"/>
                <a:gd name="T28" fmla="*/ 160 w 160"/>
                <a:gd name="T29" fmla="*/ 55 h 100"/>
                <a:gd name="T30" fmla="*/ 155 w 160"/>
                <a:gd name="T31" fmla="*/ 65 h 100"/>
                <a:gd name="T32" fmla="*/ 140 w 160"/>
                <a:gd name="T33" fmla="*/ 85 h 100"/>
                <a:gd name="T34" fmla="*/ 115 w 160"/>
                <a:gd name="T35" fmla="*/ 95 h 100"/>
                <a:gd name="T36" fmla="*/ 80 w 160"/>
                <a:gd name="T37" fmla="*/ 100 h 100"/>
                <a:gd name="T38" fmla="*/ 80 w 160"/>
                <a:gd name="T39" fmla="*/ 100 h 100"/>
                <a:gd name="T40" fmla="*/ 50 w 160"/>
                <a:gd name="T41" fmla="*/ 100 h 100"/>
                <a:gd name="T42" fmla="*/ 25 w 160"/>
                <a:gd name="T43" fmla="*/ 90 h 100"/>
                <a:gd name="T44" fmla="*/ 5 w 160"/>
                <a:gd name="T45" fmla="*/ 75 h 100"/>
                <a:gd name="T46" fmla="*/ 0 w 160"/>
                <a:gd name="T47" fmla="*/ 65 h 100"/>
                <a:gd name="T48" fmla="*/ 0 w 160"/>
                <a:gd name="T49" fmla="*/ 55 h 100"/>
                <a:gd name="T50" fmla="*/ 0 w 160"/>
                <a:gd name="T51" fmla="*/ 55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0" h="100">
                  <a:moveTo>
                    <a:pt x="0" y="55"/>
                  </a:moveTo>
                  <a:lnTo>
                    <a:pt x="0" y="55"/>
                  </a:lnTo>
                  <a:lnTo>
                    <a:pt x="0" y="45"/>
                  </a:lnTo>
                  <a:lnTo>
                    <a:pt x="5" y="35"/>
                  </a:lnTo>
                  <a:lnTo>
                    <a:pt x="20" y="15"/>
                  </a:lnTo>
                  <a:lnTo>
                    <a:pt x="45" y="5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110" y="0"/>
                  </a:lnTo>
                  <a:lnTo>
                    <a:pt x="135" y="10"/>
                  </a:lnTo>
                  <a:lnTo>
                    <a:pt x="155" y="25"/>
                  </a:lnTo>
                  <a:lnTo>
                    <a:pt x="160" y="35"/>
                  </a:lnTo>
                  <a:lnTo>
                    <a:pt x="160" y="45"/>
                  </a:lnTo>
                  <a:lnTo>
                    <a:pt x="160" y="45"/>
                  </a:lnTo>
                  <a:lnTo>
                    <a:pt x="160" y="55"/>
                  </a:lnTo>
                  <a:lnTo>
                    <a:pt x="155" y="65"/>
                  </a:lnTo>
                  <a:lnTo>
                    <a:pt x="140" y="85"/>
                  </a:lnTo>
                  <a:lnTo>
                    <a:pt x="115" y="95"/>
                  </a:lnTo>
                  <a:lnTo>
                    <a:pt x="80" y="100"/>
                  </a:lnTo>
                  <a:lnTo>
                    <a:pt x="80" y="100"/>
                  </a:lnTo>
                  <a:lnTo>
                    <a:pt x="50" y="100"/>
                  </a:lnTo>
                  <a:lnTo>
                    <a:pt x="25" y="90"/>
                  </a:lnTo>
                  <a:lnTo>
                    <a:pt x="5" y="75"/>
                  </a:lnTo>
                  <a:lnTo>
                    <a:pt x="0" y="65"/>
                  </a:lnTo>
                  <a:lnTo>
                    <a:pt x="0" y="55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rgbClr val="FFF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577" name="Freeform 80"/>
            <p:cNvSpPr>
              <a:spLocks/>
            </p:cNvSpPr>
            <p:nvPr/>
          </p:nvSpPr>
          <p:spPr bwMode="auto">
            <a:xfrm>
              <a:off x="7099300" y="3292475"/>
              <a:ext cx="238125" cy="158750"/>
            </a:xfrm>
            <a:custGeom>
              <a:avLst/>
              <a:gdLst>
                <a:gd name="T0" fmla="*/ 0 w 150"/>
                <a:gd name="T1" fmla="*/ 55 h 100"/>
                <a:gd name="T2" fmla="*/ 0 w 150"/>
                <a:gd name="T3" fmla="*/ 55 h 100"/>
                <a:gd name="T4" fmla="*/ 0 w 150"/>
                <a:gd name="T5" fmla="*/ 45 h 100"/>
                <a:gd name="T6" fmla="*/ 5 w 150"/>
                <a:gd name="T7" fmla="*/ 35 h 100"/>
                <a:gd name="T8" fmla="*/ 20 w 150"/>
                <a:gd name="T9" fmla="*/ 15 h 100"/>
                <a:gd name="T10" fmla="*/ 45 w 150"/>
                <a:gd name="T11" fmla="*/ 5 h 100"/>
                <a:gd name="T12" fmla="*/ 75 w 150"/>
                <a:gd name="T13" fmla="*/ 0 h 100"/>
                <a:gd name="T14" fmla="*/ 75 w 150"/>
                <a:gd name="T15" fmla="*/ 0 h 100"/>
                <a:gd name="T16" fmla="*/ 105 w 150"/>
                <a:gd name="T17" fmla="*/ 5 h 100"/>
                <a:gd name="T18" fmla="*/ 130 w 150"/>
                <a:gd name="T19" fmla="*/ 15 h 100"/>
                <a:gd name="T20" fmla="*/ 145 w 150"/>
                <a:gd name="T21" fmla="*/ 30 h 100"/>
                <a:gd name="T22" fmla="*/ 150 w 150"/>
                <a:gd name="T23" fmla="*/ 35 h 100"/>
                <a:gd name="T24" fmla="*/ 150 w 150"/>
                <a:gd name="T25" fmla="*/ 45 h 100"/>
                <a:gd name="T26" fmla="*/ 150 w 150"/>
                <a:gd name="T27" fmla="*/ 45 h 100"/>
                <a:gd name="T28" fmla="*/ 150 w 150"/>
                <a:gd name="T29" fmla="*/ 55 h 100"/>
                <a:gd name="T30" fmla="*/ 145 w 150"/>
                <a:gd name="T31" fmla="*/ 65 h 100"/>
                <a:gd name="T32" fmla="*/ 130 w 150"/>
                <a:gd name="T33" fmla="*/ 85 h 100"/>
                <a:gd name="T34" fmla="*/ 105 w 150"/>
                <a:gd name="T35" fmla="*/ 95 h 100"/>
                <a:gd name="T36" fmla="*/ 75 w 150"/>
                <a:gd name="T37" fmla="*/ 100 h 100"/>
                <a:gd name="T38" fmla="*/ 75 w 150"/>
                <a:gd name="T39" fmla="*/ 100 h 100"/>
                <a:gd name="T40" fmla="*/ 45 w 150"/>
                <a:gd name="T41" fmla="*/ 95 h 100"/>
                <a:gd name="T42" fmla="*/ 20 w 150"/>
                <a:gd name="T43" fmla="*/ 85 h 100"/>
                <a:gd name="T44" fmla="*/ 5 w 150"/>
                <a:gd name="T45" fmla="*/ 70 h 100"/>
                <a:gd name="T46" fmla="*/ 0 w 150"/>
                <a:gd name="T47" fmla="*/ 65 h 100"/>
                <a:gd name="T48" fmla="*/ 0 w 150"/>
                <a:gd name="T49" fmla="*/ 55 h 100"/>
                <a:gd name="T50" fmla="*/ 0 w 150"/>
                <a:gd name="T51" fmla="*/ 55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0" h="100">
                  <a:moveTo>
                    <a:pt x="0" y="55"/>
                  </a:moveTo>
                  <a:lnTo>
                    <a:pt x="0" y="55"/>
                  </a:lnTo>
                  <a:lnTo>
                    <a:pt x="0" y="45"/>
                  </a:lnTo>
                  <a:lnTo>
                    <a:pt x="5" y="35"/>
                  </a:lnTo>
                  <a:lnTo>
                    <a:pt x="20" y="15"/>
                  </a:lnTo>
                  <a:lnTo>
                    <a:pt x="45" y="5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105" y="5"/>
                  </a:lnTo>
                  <a:lnTo>
                    <a:pt x="130" y="15"/>
                  </a:lnTo>
                  <a:lnTo>
                    <a:pt x="145" y="30"/>
                  </a:lnTo>
                  <a:lnTo>
                    <a:pt x="150" y="35"/>
                  </a:lnTo>
                  <a:lnTo>
                    <a:pt x="150" y="45"/>
                  </a:lnTo>
                  <a:lnTo>
                    <a:pt x="150" y="45"/>
                  </a:lnTo>
                  <a:lnTo>
                    <a:pt x="150" y="55"/>
                  </a:lnTo>
                  <a:lnTo>
                    <a:pt x="145" y="65"/>
                  </a:lnTo>
                  <a:lnTo>
                    <a:pt x="130" y="85"/>
                  </a:lnTo>
                  <a:lnTo>
                    <a:pt x="105" y="95"/>
                  </a:lnTo>
                  <a:lnTo>
                    <a:pt x="75" y="100"/>
                  </a:lnTo>
                  <a:lnTo>
                    <a:pt x="75" y="100"/>
                  </a:lnTo>
                  <a:lnTo>
                    <a:pt x="45" y="95"/>
                  </a:lnTo>
                  <a:lnTo>
                    <a:pt x="20" y="85"/>
                  </a:lnTo>
                  <a:lnTo>
                    <a:pt x="5" y="70"/>
                  </a:lnTo>
                  <a:lnTo>
                    <a:pt x="0" y="65"/>
                  </a:lnTo>
                  <a:lnTo>
                    <a:pt x="0" y="55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rgbClr val="FFF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578" name="Freeform 81"/>
            <p:cNvSpPr>
              <a:spLocks/>
            </p:cNvSpPr>
            <p:nvPr/>
          </p:nvSpPr>
          <p:spPr bwMode="auto">
            <a:xfrm>
              <a:off x="7099300" y="3300413"/>
              <a:ext cx="238125" cy="142875"/>
            </a:xfrm>
            <a:custGeom>
              <a:avLst/>
              <a:gdLst>
                <a:gd name="T0" fmla="*/ 0 w 150"/>
                <a:gd name="T1" fmla="*/ 50 h 90"/>
                <a:gd name="T2" fmla="*/ 0 w 150"/>
                <a:gd name="T3" fmla="*/ 50 h 90"/>
                <a:gd name="T4" fmla="*/ 5 w 150"/>
                <a:gd name="T5" fmla="*/ 30 h 90"/>
                <a:gd name="T6" fmla="*/ 20 w 150"/>
                <a:gd name="T7" fmla="*/ 15 h 90"/>
                <a:gd name="T8" fmla="*/ 45 w 150"/>
                <a:gd name="T9" fmla="*/ 0 h 90"/>
                <a:gd name="T10" fmla="*/ 75 w 150"/>
                <a:gd name="T11" fmla="*/ 0 h 90"/>
                <a:gd name="T12" fmla="*/ 75 w 150"/>
                <a:gd name="T13" fmla="*/ 0 h 90"/>
                <a:gd name="T14" fmla="*/ 100 w 150"/>
                <a:gd name="T15" fmla="*/ 0 h 90"/>
                <a:gd name="T16" fmla="*/ 125 w 150"/>
                <a:gd name="T17" fmla="*/ 10 h 90"/>
                <a:gd name="T18" fmla="*/ 145 w 150"/>
                <a:gd name="T19" fmla="*/ 25 h 90"/>
                <a:gd name="T20" fmla="*/ 150 w 150"/>
                <a:gd name="T21" fmla="*/ 40 h 90"/>
                <a:gd name="T22" fmla="*/ 150 w 150"/>
                <a:gd name="T23" fmla="*/ 40 h 90"/>
                <a:gd name="T24" fmla="*/ 145 w 150"/>
                <a:gd name="T25" fmla="*/ 60 h 90"/>
                <a:gd name="T26" fmla="*/ 130 w 150"/>
                <a:gd name="T27" fmla="*/ 75 h 90"/>
                <a:gd name="T28" fmla="*/ 105 w 150"/>
                <a:gd name="T29" fmla="*/ 85 h 90"/>
                <a:gd name="T30" fmla="*/ 75 w 150"/>
                <a:gd name="T31" fmla="*/ 90 h 90"/>
                <a:gd name="T32" fmla="*/ 75 w 150"/>
                <a:gd name="T33" fmla="*/ 90 h 90"/>
                <a:gd name="T34" fmla="*/ 50 w 150"/>
                <a:gd name="T35" fmla="*/ 90 h 90"/>
                <a:gd name="T36" fmla="*/ 25 w 150"/>
                <a:gd name="T37" fmla="*/ 80 h 90"/>
                <a:gd name="T38" fmla="*/ 10 w 150"/>
                <a:gd name="T39" fmla="*/ 65 h 90"/>
                <a:gd name="T40" fmla="*/ 0 w 150"/>
                <a:gd name="T41" fmla="*/ 50 h 90"/>
                <a:gd name="T42" fmla="*/ 0 w 150"/>
                <a:gd name="T43" fmla="*/ 5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0" h="90">
                  <a:moveTo>
                    <a:pt x="0" y="50"/>
                  </a:moveTo>
                  <a:lnTo>
                    <a:pt x="0" y="50"/>
                  </a:lnTo>
                  <a:lnTo>
                    <a:pt x="5" y="30"/>
                  </a:lnTo>
                  <a:lnTo>
                    <a:pt x="20" y="15"/>
                  </a:lnTo>
                  <a:lnTo>
                    <a:pt x="4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100" y="0"/>
                  </a:lnTo>
                  <a:lnTo>
                    <a:pt x="125" y="10"/>
                  </a:lnTo>
                  <a:lnTo>
                    <a:pt x="145" y="25"/>
                  </a:lnTo>
                  <a:lnTo>
                    <a:pt x="150" y="40"/>
                  </a:lnTo>
                  <a:lnTo>
                    <a:pt x="150" y="40"/>
                  </a:lnTo>
                  <a:lnTo>
                    <a:pt x="145" y="60"/>
                  </a:lnTo>
                  <a:lnTo>
                    <a:pt x="130" y="75"/>
                  </a:lnTo>
                  <a:lnTo>
                    <a:pt x="105" y="85"/>
                  </a:lnTo>
                  <a:lnTo>
                    <a:pt x="75" y="90"/>
                  </a:lnTo>
                  <a:lnTo>
                    <a:pt x="75" y="90"/>
                  </a:lnTo>
                  <a:lnTo>
                    <a:pt x="50" y="90"/>
                  </a:lnTo>
                  <a:lnTo>
                    <a:pt x="25" y="80"/>
                  </a:lnTo>
                  <a:lnTo>
                    <a:pt x="10" y="65"/>
                  </a:lnTo>
                  <a:lnTo>
                    <a:pt x="0" y="50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FFF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579" name="Freeform 82"/>
            <p:cNvSpPr>
              <a:spLocks/>
            </p:cNvSpPr>
            <p:nvPr/>
          </p:nvSpPr>
          <p:spPr bwMode="auto">
            <a:xfrm>
              <a:off x="7107238" y="3300413"/>
              <a:ext cx="222250" cy="142875"/>
            </a:xfrm>
            <a:custGeom>
              <a:avLst/>
              <a:gdLst>
                <a:gd name="T0" fmla="*/ 0 w 140"/>
                <a:gd name="T1" fmla="*/ 50 h 90"/>
                <a:gd name="T2" fmla="*/ 0 w 140"/>
                <a:gd name="T3" fmla="*/ 50 h 90"/>
                <a:gd name="T4" fmla="*/ 5 w 140"/>
                <a:gd name="T5" fmla="*/ 30 h 90"/>
                <a:gd name="T6" fmla="*/ 20 w 140"/>
                <a:gd name="T7" fmla="*/ 15 h 90"/>
                <a:gd name="T8" fmla="*/ 40 w 140"/>
                <a:gd name="T9" fmla="*/ 5 h 90"/>
                <a:gd name="T10" fmla="*/ 70 w 140"/>
                <a:gd name="T11" fmla="*/ 0 h 90"/>
                <a:gd name="T12" fmla="*/ 70 w 140"/>
                <a:gd name="T13" fmla="*/ 0 h 90"/>
                <a:gd name="T14" fmla="*/ 95 w 140"/>
                <a:gd name="T15" fmla="*/ 0 h 90"/>
                <a:gd name="T16" fmla="*/ 120 w 140"/>
                <a:gd name="T17" fmla="*/ 10 h 90"/>
                <a:gd name="T18" fmla="*/ 135 w 140"/>
                <a:gd name="T19" fmla="*/ 25 h 90"/>
                <a:gd name="T20" fmla="*/ 140 w 140"/>
                <a:gd name="T21" fmla="*/ 40 h 90"/>
                <a:gd name="T22" fmla="*/ 140 w 140"/>
                <a:gd name="T23" fmla="*/ 40 h 90"/>
                <a:gd name="T24" fmla="*/ 135 w 140"/>
                <a:gd name="T25" fmla="*/ 60 h 90"/>
                <a:gd name="T26" fmla="*/ 120 w 140"/>
                <a:gd name="T27" fmla="*/ 75 h 90"/>
                <a:gd name="T28" fmla="*/ 100 w 140"/>
                <a:gd name="T29" fmla="*/ 85 h 90"/>
                <a:gd name="T30" fmla="*/ 70 w 140"/>
                <a:gd name="T31" fmla="*/ 90 h 90"/>
                <a:gd name="T32" fmla="*/ 70 w 140"/>
                <a:gd name="T33" fmla="*/ 90 h 90"/>
                <a:gd name="T34" fmla="*/ 45 w 140"/>
                <a:gd name="T35" fmla="*/ 90 h 90"/>
                <a:gd name="T36" fmla="*/ 20 w 140"/>
                <a:gd name="T37" fmla="*/ 80 h 90"/>
                <a:gd name="T38" fmla="*/ 5 w 140"/>
                <a:gd name="T39" fmla="*/ 65 h 90"/>
                <a:gd name="T40" fmla="*/ 0 w 140"/>
                <a:gd name="T41" fmla="*/ 50 h 90"/>
                <a:gd name="T42" fmla="*/ 0 w 140"/>
                <a:gd name="T43" fmla="*/ 5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0" h="90">
                  <a:moveTo>
                    <a:pt x="0" y="50"/>
                  </a:moveTo>
                  <a:lnTo>
                    <a:pt x="0" y="50"/>
                  </a:lnTo>
                  <a:lnTo>
                    <a:pt x="5" y="30"/>
                  </a:lnTo>
                  <a:lnTo>
                    <a:pt x="20" y="15"/>
                  </a:lnTo>
                  <a:lnTo>
                    <a:pt x="40" y="5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95" y="0"/>
                  </a:lnTo>
                  <a:lnTo>
                    <a:pt x="120" y="10"/>
                  </a:lnTo>
                  <a:lnTo>
                    <a:pt x="135" y="25"/>
                  </a:lnTo>
                  <a:lnTo>
                    <a:pt x="140" y="40"/>
                  </a:lnTo>
                  <a:lnTo>
                    <a:pt x="140" y="40"/>
                  </a:lnTo>
                  <a:lnTo>
                    <a:pt x="135" y="60"/>
                  </a:lnTo>
                  <a:lnTo>
                    <a:pt x="120" y="75"/>
                  </a:lnTo>
                  <a:lnTo>
                    <a:pt x="100" y="85"/>
                  </a:lnTo>
                  <a:lnTo>
                    <a:pt x="70" y="90"/>
                  </a:lnTo>
                  <a:lnTo>
                    <a:pt x="70" y="90"/>
                  </a:lnTo>
                  <a:lnTo>
                    <a:pt x="45" y="90"/>
                  </a:lnTo>
                  <a:lnTo>
                    <a:pt x="20" y="80"/>
                  </a:lnTo>
                  <a:lnTo>
                    <a:pt x="5" y="65"/>
                  </a:lnTo>
                  <a:lnTo>
                    <a:pt x="0" y="50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FF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580" name="Freeform 83"/>
            <p:cNvSpPr>
              <a:spLocks/>
            </p:cNvSpPr>
            <p:nvPr/>
          </p:nvSpPr>
          <p:spPr bwMode="auto">
            <a:xfrm>
              <a:off x="7107238" y="3300413"/>
              <a:ext cx="222250" cy="142875"/>
            </a:xfrm>
            <a:custGeom>
              <a:avLst/>
              <a:gdLst>
                <a:gd name="T0" fmla="*/ 0 w 140"/>
                <a:gd name="T1" fmla="*/ 45 h 90"/>
                <a:gd name="T2" fmla="*/ 0 w 140"/>
                <a:gd name="T3" fmla="*/ 45 h 90"/>
                <a:gd name="T4" fmla="*/ 5 w 140"/>
                <a:gd name="T5" fmla="*/ 30 h 90"/>
                <a:gd name="T6" fmla="*/ 20 w 140"/>
                <a:gd name="T7" fmla="*/ 15 h 90"/>
                <a:gd name="T8" fmla="*/ 40 w 140"/>
                <a:gd name="T9" fmla="*/ 5 h 90"/>
                <a:gd name="T10" fmla="*/ 70 w 140"/>
                <a:gd name="T11" fmla="*/ 0 h 90"/>
                <a:gd name="T12" fmla="*/ 70 w 140"/>
                <a:gd name="T13" fmla="*/ 0 h 90"/>
                <a:gd name="T14" fmla="*/ 95 w 140"/>
                <a:gd name="T15" fmla="*/ 5 h 90"/>
                <a:gd name="T16" fmla="*/ 115 w 140"/>
                <a:gd name="T17" fmla="*/ 10 h 90"/>
                <a:gd name="T18" fmla="*/ 130 w 140"/>
                <a:gd name="T19" fmla="*/ 25 h 90"/>
                <a:gd name="T20" fmla="*/ 140 w 140"/>
                <a:gd name="T21" fmla="*/ 40 h 90"/>
                <a:gd name="T22" fmla="*/ 140 w 140"/>
                <a:gd name="T23" fmla="*/ 40 h 90"/>
                <a:gd name="T24" fmla="*/ 135 w 140"/>
                <a:gd name="T25" fmla="*/ 60 h 90"/>
                <a:gd name="T26" fmla="*/ 120 w 140"/>
                <a:gd name="T27" fmla="*/ 75 h 90"/>
                <a:gd name="T28" fmla="*/ 100 w 140"/>
                <a:gd name="T29" fmla="*/ 85 h 90"/>
                <a:gd name="T30" fmla="*/ 70 w 140"/>
                <a:gd name="T31" fmla="*/ 90 h 90"/>
                <a:gd name="T32" fmla="*/ 70 w 140"/>
                <a:gd name="T33" fmla="*/ 90 h 90"/>
                <a:gd name="T34" fmla="*/ 45 w 140"/>
                <a:gd name="T35" fmla="*/ 85 h 90"/>
                <a:gd name="T36" fmla="*/ 25 w 140"/>
                <a:gd name="T37" fmla="*/ 75 h 90"/>
                <a:gd name="T38" fmla="*/ 10 w 140"/>
                <a:gd name="T39" fmla="*/ 65 h 90"/>
                <a:gd name="T40" fmla="*/ 0 w 140"/>
                <a:gd name="T41" fmla="*/ 45 h 90"/>
                <a:gd name="T42" fmla="*/ 0 w 140"/>
                <a:gd name="T43" fmla="*/ 4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0" h="90">
                  <a:moveTo>
                    <a:pt x="0" y="45"/>
                  </a:moveTo>
                  <a:lnTo>
                    <a:pt x="0" y="45"/>
                  </a:lnTo>
                  <a:lnTo>
                    <a:pt x="5" y="30"/>
                  </a:lnTo>
                  <a:lnTo>
                    <a:pt x="20" y="15"/>
                  </a:lnTo>
                  <a:lnTo>
                    <a:pt x="40" y="5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95" y="5"/>
                  </a:lnTo>
                  <a:lnTo>
                    <a:pt x="115" y="10"/>
                  </a:lnTo>
                  <a:lnTo>
                    <a:pt x="130" y="25"/>
                  </a:lnTo>
                  <a:lnTo>
                    <a:pt x="140" y="40"/>
                  </a:lnTo>
                  <a:lnTo>
                    <a:pt x="140" y="40"/>
                  </a:lnTo>
                  <a:lnTo>
                    <a:pt x="135" y="60"/>
                  </a:lnTo>
                  <a:lnTo>
                    <a:pt x="120" y="75"/>
                  </a:lnTo>
                  <a:lnTo>
                    <a:pt x="100" y="85"/>
                  </a:lnTo>
                  <a:lnTo>
                    <a:pt x="70" y="90"/>
                  </a:lnTo>
                  <a:lnTo>
                    <a:pt x="70" y="90"/>
                  </a:lnTo>
                  <a:lnTo>
                    <a:pt x="45" y="85"/>
                  </a:lnTo>
                  <a:lnTo>
                    <a:pt x="25" y="75"/>
                  </a:lnTo>
                  <a:lnTo>
                    <a:pt x="10" y="65"/>
                  </a:lnTo>
                  <a:lnTo>
                    <a:pt x="0" y="45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FFE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581" name="Freeform 84"/>
            <p:cNvSpPr>
              <a:spLocks/>
            </p:cNvSpPr>
            <p:nvPr/>
          </p:nvSpPr>
          <p:spPr bwMode="auto">
            <a:xfrm>
              <a:off x="7115175" y="3308350"/>
              <a:ext cx="206375" cy="127000"/>
            </a:xfrm>
            <a:custGeom>
              <a:avLst/>
              <a:gdLst>
                <a:gd name="T0" fmla="*/ 0 w 130"/>
                <a:gd name="T1" fmla="*/ 40 h 80"/>
                <a:gd name="T2" fmla="*/ 0 w 130"/>
                <a:gd name="T3" fmla="*/ 40 h 80"/>
                <a:gd name="T4" fmla="*/ 5 w 130"/>
                <a:gd name="T5" fmla="*/ 25 h 80"/>
                <a:gd name="T6" fmla="*/ 20 w 130"/>
                <a:gd name="T7" fmla="*/ 10 h 80"/>
                <a:gd name="T8" fmla="*/ 40 w 130"/>
                <a:gd name="T9" fmla="*/ 5 h 80"/>
                <a:gd name="T10" fmla="*/ 65 w 130"/>
                <a:gd name="T11" fmla="*/ 0 h 80"/>
                <a:gd name="T12" fmla="*/ 65 w 130"/>
                <a:gd name="T13" fmla="*/ 0 h 80"/>
                <a:gd name="T14" fmla="*/ 90 w 130"/>
                <a:gd name="T15" fmla="*/ 0 h 80"/>
                <a:gd name="T16" fmla="*/ 110 w 130"/>
                <a:gd name="T17" fmla="*/ 10 h 80"/>
                <a:gd name="T18" fmla="*/ 125 w 130"/>
                <a:gd name="T19" fmla="*/ 20 h 80"/>
                <a:gd name="T20" fmla="*/ 130 w 130"/>
                <a:gd name="T21" fmla="*/ 35 h 80"/>
                <a:gd name="T22" fmla="*/ 130 w 130"/>
                <a:gd name="T23" fmla="*/ 35 h 80"/>
                <a:gd name="T24" fmla="*/ 125 w 130"/>
                <a:gd name="T25" fmla="*/ 55 h 80"/>
                <a:gd name="T26" fmla="*/ 110 w 130"/>
                <a:gd name="T27" fmla="*/ 65 h 80"/>
                <a:gd name="T28" fmla="*/ 90 w 130"/>
                <a:gd name="T29" fmla="*/ 75 h 80"/>
                <a:gd name="T30" fmla="*/ 65 w 130"/>
                <a:gd name="T31" fmla="*/ 80 h 80"/>
                <a:gd name="T32" fmla="*/ 65 w 130"/>
                <a:gd name="T33" fmla="*/ 80 h 80"/>
                <a:gd name="T34" fmla="*/ 40 w 130"/>
                <a:gd name="T35" fmla="*/ 80 h 80"/>
                <a:gd name="T36" fmla="*/ 20 w 130"/>
                <a:gd name="T37" fmla="*/ 70 h 80"/>
                <a:gd name="T38" fmla="*/ 5 w 130"/>
                <a:gd name="T39" fmla="*/ 60 h 80"/>
                <a:gd name="T40" fmla="*/ 0 w 130"/>
                <a:gd name="T41" fmla="*/ 40 h 80"/>
                <a:gd name="T42" fmla="*/ 0 w 130"/>
                <a:gd name="T43" fmla="*/ 4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0" h="80">
                  <a:moveTo>
                    <a:pt x="0" y="40"/>
                  </a:moveTo>
                  <a:lnTo>
                    <a:pt x="0" y="40"/>
                  </a:lnTo>
                  <a:lnTo>
                    <a:pt x="5" y="25"/>
                  </a:lnTo>
                  <a:lnTo>
                    <a:pt x="20" y="10"/>
                  </a:lnTo>
                  <a:lnTo>
                    <a:pt x="40" y="5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90" y="0"/>
                  </a:lnTo>
                  <a:lnTo>
                    <a:pt x="110" y="10"/>
                  </a:lnTo>
                  <a:lnTo>
                    <a:pt x="125" y="20"/>
                  </a:lnTo>
                  <a:lnTo>
                    <a:pt x="130" y="35"/>
                  </a:lnTo>
                  <a:lnTo>
                    <a:pt x="130" y="35"/>
                  </a:lnTo>
                  <a:lnTo>
                    <a:pt x="125" y="55"/>
                  </a:lnTo>
                  <a:lnTo>
                    <a:pt x="110" y="65"/>
                  </a:lnTo>
                  <a:lnTo>
                    <a:pt x="90" y="75"/>
                  </a:lnTo>
                  <a:lnTo>
                    <a:pt x="65" y="80"/>
                  </a:lnTo>
                  <a:lnTo>
                    <a:pt x="65" y="80"/>
                  </a:lnTo>
                  <a:lnTo>
                    <a:pt x="40" y="80"/>
                  </a:lnTo>
                  <a:lnTo>
                    <a:pt x="20" y="70"/>
                  </a:lnTo>
                  <a:lnTo>
                    <a:pt x="5" y="60"/>
                  </a:lnTo>
                  <a:lnTo>
                    <a:pt x="0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FFE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582" name="Freeform 85"/>
            <p:cNvSpPr>
              <a:spLocks/>
            </p:cNvSpPr>
            <p:nvPr/>
          </p:nvSpPr>
          <p:spPr bwMode="auto">
            <a:xfrm>
              <a:off x="7123113" y="3308350"/>
              <a:ext cx="190500" cy="127000"/>
            </a:xfrm>
            <a:custGeom>
              <a:avLst/>
              <a:gdLst>
                <a:gd name="T0" fmla="*/ 0 w 120"/>
                <a:gd name="T1" fmla="*/ 40 h 80"/>
                <a:gd name="T2" fmla="*/ 0 w 120"/>
                <a:gd name="T3" fmla="*/ 40 h 80"/>
                <a:gd name="T4" fmla="*/ 5 w 120"/>
                <a:gd name="T5" fmla="*/ 25 h 80"/>
                <a:gd name="T6" fmla="*/ 15 w 120"/>
                <a:gd name="T7" fmla="*/ 15 h 80"/>
                <a:gd name="T8" fmla="*/ 35 w 120"/>
                <a:gd name="T9" fmla="*/ 5 h 80"/>
                <a:gd name="T10" fmla="*/ 60 w 120"/>
                <a:gd name="T11" fmla="*/ 0 h 80"/>
                <a:gd name="T12" fmla="*/ 60 w 120"/>
                <a:gd name="T13" fmla="*/ 0 h 80"/>
                <a:gd name="T14" fmla="*/ 85 w 120"/>
                <a:gd name="T15" fmla="*/ 5 h 80"/>
                <a:gd name="T16" fmla="*/ 105 w 120"/>
                <a:gd name="T17" fmla="*/ 10 h 80"/>
                <a:gd name="T18" fmla="*/ 115 w 120"/>
                <a:gd name="T19" fmla="*/ 20 h 80"/>
                <a:gd name="T20" fmla="*/ 120 w 120"/>
                <a:gd name="T21" fmla="*/ 35 h 80"/>
                <a:gd name="T22" fmla="*/ 120 w 120"/>
                <a:gd name="T23" fmla="*/ 35 h 80"/>
                <a:gd name="T24" fmla="*/ 115 w 120"/>
                <a:gd name="T25" fmla="*/ 55 h 80"/>
                <a:gd name="T26" fmla="*/ 105 w 120"/>
                <a:gd name="T27" fmla="*/ 65 h 80"/>
                <a:gd name="T28" fmla="*/ 85 w 120"/>
                <a:gd name="T29" fmla="*/ 75 h 80"/>
                <a:gd name="T30" fmla="*/ 60 w 120"/>
                <a:gd name="T31" fmla="*/ 80 h 80"/>
                <a:gd name="T32" fmla="*/ 60 w 120"/>
                <a:gd name="T33" fmla="*/ 80 h 80"/>
                <a:gd name="T34" fmla="*/ 35 w 120"/>
                <a:gd name="T35" fmla="*/ 75 h 80"/>
                <a:gd name="T36" fmla="*/ 20 w 120"/>
                <a:gd name="T37" fmla="*/ 70 h 80"/>
                <a:gd name="T38" fmla="*/ 5 w 120"/>
                <a:gd name="T39" fmla="*/ 55 h 80"/>
                <a:gd name="T40" fmla="*/ 0 w 120"/>
                <a:gd name="T41" fmla="*/ 40 h 80"/>
                <a:gd name="T42" fmla="*/ 0 w 120"/>
                <a:gd name="T43" fmla="*/ 4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0" h="80">
                  <a:moveTo>
                    <a:pt x="0" y="40"/>
                  </a:moveTo>
                  <a:lnTo>
                    <a:pt x="0" y="40"/>
                  </a:lnTo>
                  <a:lnTo>
                    <a:pt x="5" y="25"/>
                  </a:lnTo>
                  <a:lnTo>
                    <a:pt x="15" y="15"/>
                  </a:lnTo>
                  <a:lnTo>
                    <a:pt x="35" y="5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85" y="5"/>
                  </a:lnTo>
                  <a:lnTo>
                    <a:pt x="105" y="10"/>
                  </a:lnTo>
                  <a:lnTo>
                    <a:pt x="115" y="20"/>
                  </a:lnTo>
                  <a:lnTo>
                    <a:pt x="120" y="35"/>
                  </a:lnTo>
                  <a:lnTo>
                    <a:pt x="120" y="35"/>
                  </a:lnTo>
                  <a:lnTo>
                    <a:pt x="115" y="55"/>
                  </a:lnTo>
                  <a:lnTo>
                    <a:pt x="105" y="65"/>
                  </a:lnTo>
                  <a:lnTo>
                    <a:pt x="85" y="75"/>
                  </a:lnTo>
                  <a:lnTo>
                    <a:pt x="60" y="80"/>
                  </a:lnTo>
                  <a:lnTo>
                    <a:pt x="60" y="80"/>
                  </a:lnTo>
                  <a:lnTo>
                    <a:pt x="35" y="75"/>
                  </a:lnTo>
                  <a:lnTo>
                    <a:pt x="20" y="70"/>
                  </a:lnTo>
                  <a:lnTo>
                    <a:pt x="5" y="55"/>
                  </a:lnTo>
                  <a:lnTo>
                    <a:pt x="0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FFE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583" name="Freeform 86"/>
            <p:cNvSpPr>
              <a:spLocks/>
            </p:cNvSpPr>
            <p:nvPr/>
          </p:nvSpPr>
          <p:spPr bwMode="auto">
            <a:xfrm>
              <a:off x="7123113" y="3308350"/>
              <a:ext cx="190500" cy="119062"/>
            </a:xfrm>
            <a:custGeom>
              <a:avLst/>
              <a:gdLst>
                <a:gd name="T0" fmla="*/ 0 w 120"/>
                <a:gd name="T1" fmla="*/ 40 h 75"/>
                <a:gd name="T2" fmla="*/ 0 w 120"/>
                <a:gd name="T3" fmla="*/ 40 h 75"/>
                <a:gd name="T4" fmla="*/ 5 w 120"/>
                <a:gd name="T5" fmla="*/ 25 h 75"/>
                <a:gd name="T6" fmla="*/ 20 w 120"/>
                <a:gd name="T7" fmla="*/ 15 h 75"/>
                <a:gd name="T8" fmla="*/ 35 w 120"/>
                <a:gd name="T9" fmla="*/ 5 h 75"/>
                <a:gd name="T10" fmla="*/ 60 w 120"/>
                <a:gd name="T11" fmla="*/ 0 h 75"/>
                <a:gd name="T12" fmla="*/ 60 w 120"/>
                <a:gd name="T13" fmla="*/ 0 h 75"/>
                <a:gd name="T14" fmla="*/ 80 w 120"/>
                <a:gd name="T15" fmla="*/ 5 h 75"/>
                <a:gd name="T16" fmla="*/ 100 w 120"/>
                <a:gd name="T17" fmla="*/ 10 h 75"/>
                <a:gd name="T18" fmla="*/ 115 w 120"/>
                <a:gd name="T19" fmla="*/ 25 h 75"/>
                <a:gd name="T20" fmla="*/ 120 w 120"/>
                <a:gd name="T21" fmla="*/ 40 h 75"/>
                <a:gd name="T22" fmla="*/ 120 w 120"/>
                <a:gd name="T23" fmla="*/ 40 h 75"/>
                <a:gd name="T24" fmla="*/ 115 w 120"/>
                <a:gd name="T25" fmla="*/ 50 h 75"/>
                <a:gd name="T26" fmla="*/ 100 w 120"/>
                <a:gd name="T27" fmla="*/ 65 h 75"/>
                <a:gd name="T28" fmla="*/ 85 w 120"/>
                <a:gd name="T29" fmla="*/ 75 h 75"/>
                <a:gd name="T30" fmla="*/ 60 w 120"/>
                <a:gd name="T31" fmla="*/ 75 h 75"/>
                <a:gd name="T32" fmla="*/ 60 w 120"/>
                <a:gd name="T33" fmla="*/ 75 h 75"/>
                <a:gd name="T34" fmla="*/ 40 w 120"/>
                <a:gd name="T35" fmla="*/ 75 h 75"/>
                <a:gd name="T36" fmla="*/ 20 w 120"/>
                <a:gd name="T37" fmla="*/ 70 h 75"/>
                <a:gd name="T38" fmla="*/ 5 w 120"/>
                <a:gd name="T39" fmla="*/ 55 h 75"/>
                <a:gd name="T40" fmla="*/ 0 w 120"/>
                <a:gd name="T41" fmla="*/ 40 h 75"/>
                <a:gd name="T42" fmla="*/ 0 w 120"/>
                <a:gd name="T43" fmla="*/ 4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0" h="75">
                  <a:moveTo>
                    <a:pt x="0" y="40"/>
                  </a:moveTo>
                  <a:lnTo>
                    <a:pt x="0" y="40"/>
                  </a:lnTo>
                  <a:lnTo>
                    <a:pt x="5" y="25"/>
                  </a:lnTo>
                  <a:lnTo>
                    <a:pt x="20" y="15"/>
                  </a:lnTo>
                  <a:lnTo>
                    <a:pt x="35" y="5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80" y="5"/>
                  </a:lnTo>
                  <a:lnTo>
                    <a:pt x="100" y="10"/>
                  </a:lnTo>
                  <a:lnTo>
                    <a:pt x="115" y="25"/>
                  </a:lnTo>
                  <a:lnTo>
                    <a:pt x="120" y="40"/>
                  </a:lnTo>
                  <a:lnTo>
                    <a:pt x="120" y="40"/>
                  </a:lnTo>
                  <a:lnTo>
                    <a:pt x="115" y="50"/>
                  </a:lnTo>
                  <a:lnTo>
                    <a:pt x="100" y="65"/>
                  </a:lnTo>
                  <a:lnTo>
                    <a:pt x="85" y="75"/>
                  </a:lnTo>
                  <a:lnTo>
                    <a:pt x="60" y="75"/>
                  </a:lnTo>
                  <a:lnTo>
                    <a:pt x="60" y="75"/>
                  </a:lnTo>
                  <a:lnTo>
                    <a:pt x="40" y="75"/>
                  </a:lnTo>
                  <a:lnTo>
                    <a:pt x="20" y="70"/>
                  </a:lnTo>
                  <a:lnTo>
                    <a:pt x="5" y="55"/>
                  </a:lnTo>
                  <a:lnTo>
                    <a:pt x="0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FFE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584" name="Freeform 87"/>
            <p:cNvSpPr>
              <a:spLocks/>
            </p:cNvSpPr>
            <p:nvPr/>
          </p:nvSpPr>
          <p:spPr bwMode="auto">
            <a:xfrm>
              <a:off x="7131050" y="3316288"/>
              <a:ext cx="174625" cy="111125"/>
            </a:xfrm>
            <a:custGeom>
              <a:avLst/>
              <a:gdLst>
                <a:gd name="T0" fmla="*/ 0 w 110"/>
                <a:gd name="T1" fmla="*/ 35 h 70"/>
                <a:gd name="T2" fmla="*/ 0 w 110"/>
                <a:gd name="T3" fmla="*/ 35 h 70"/>
                <a:gd name="T4" fmla="*/ 5 w 110"/>
                <a:gd name="T5" fmla="*/ 25 h 70"/>
                <a:gd name="T6" fmla="*/ 15 w 110"/>
                <a:gd name="T7" fmla="*/ 10 h 70"/>
                <a:gd name="T8" fmla="*/ 30 w 110"/>
                <a:gd name="T9" fmla="*/ 5 h 70"/>
                <a:gd name="T10" fmla="*/ 55 w 110"/>
                <a:gd name="T11" fmla="*/ 0 h 70"/>
                <a:gd name="T12" fmla="*/ 55 w 110"/>
                <a:gd name="T13" fmla="*/ 0 h 70"/>
                <a:gd name="T14" fmla="*/ 75 w 110"/>
                <a:gd name="T15" fmla="*/ 0 h 70"/>
                <a:gd name="T16" fmla="*/ 95 w 110"/>
                <a:gd name="T17" fmla="*/ 10 h 70"/>
                <a:gd name="T18" fmla="*/ 105 w 110"/>
                <a:gd name="T19" fmla="*/ 20 h 70"/>
                <a:gd name="T20" fmla="*/ 110 w 110"/>
                <a:gd name="T21" fmla="*/ 35 h 70"/>
                <a:gd name="T22" fmla="*/ 110 w 110"/>
                <a:gd name="T23" fmla="*/ 35 h 70"/>
                <a:gd name="T24" fmla="*/ 105 w 110"/>
                <a:gd name="T25" fmla="*/ 45 h 70"/>
                <a:gd name="T26" fmla="*/ 95 w 110"/>
                <a:gd name="T27" fmla="*/ 60 h 70"/>
                <a:gd name="T28" fmla="*/ 80 w 110"/>
                <a:gd name="T29" fmla="*/ 65 h 70"/>
                <a:gd name="T30" fmla="*/ 55 w 110"/>
                <a:gd name="T31" fmla="*/ 70 h 70"/>
                <a:gd name="T32" fmla="*/ 55 w 110"/>
                <a:gd name="T33" fmla="*/ 70 h 70"/>
                <a:gd name="T34" fmla="*/ 35 w 110"/>
                <a:gd name="T35" fmla="*/ 70 h 70"/>
                <a:gd name="T36" fmla="*/ 15 w 110"/>
                <a:gd name="T37" fmla="*/ 60 h 70"/>
                <a:gd name="T38" fmla="*/ 5 w 110"/>
                <a:gd name="T39" fmla="*/ 50 h 70"/>
                <a:gd name="T40" fmla="*/ 0 w 110"/>
                <a:gd name="T41" fmla="*/ 35 h 70"/>
                <a:gd name="T42" fmla="*/ 0 w 110"/>
                <a:gd name="T43" fmla="*/ 3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0" h="70">
                  <a:moveTo>
                    <a:pt x="0" y="35"/>
                  </a:moveTo>
                  <a:lnTo>
                    <a:pt x="0" y="35"/>
                  </a:lnTo>
                  <a:lnTo>
                    <a:pt x="5" y="25"/>
                  </a:lnTo>
                  <a:lnTo>
                    <a:pt x="15" y="10"/>
                  </a:lnTo>
                  <a:lnTo>
                    <a:pt x="30" y="5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75" y="0"/>
                  </a:lnTo>
                  <a:lnTo>
                    <a:pt x="95" y="10"/>
                  </a:lnTo>
                  <a:lnTo>
                    <a:pt x="105" y="20"/>
                  </a:lnTo>
                  <a:lnTo>
                    <a:pt x="110" y="35"/>
                  </a:lnTo>
                  <a:lnTo>
                    <a:pt x="110" y="35"/>
                  </a:lnTo>
                  <a:lnTo>
                    <a:pt x="105" y="45"/>
                  </a:lnTo>
                  <a:lnTo>
                    <a:pt x="95" y="60"/>
                  </a:lnTo>
                  <a:lnTo>
                    <a:pt x="80" y="65"/>
                  </a:lnTo>
                  <a:lnTo>
                    <a:pt x="55" y="70"/>
                  </a:lnTo>
                  <a:lnTo>
                    <a:pt x="55" y="70"/>
                  </a:lnTo>
                  <a:lnTo>
                    <a:pt x="35" y="70"/>
                  </a:lnTo>
                  <a:lnTo>
                    <a:pt x="15" y="60"/>
                  </a:lnTo>
                  <a:lnTo>
                    <a:pt x="5" y="50"/>
                  </a:lnTo>
                  <a:lnTo>
                    <a:pt x="0" y="35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FFD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585" name="Freeform 88"/>
            <p:cNvSpPr>
              <a:spLocks/>
            </p:cNvSpPr>
            <p:nvPr/>
          </p:nvSpPr>
          <p:spPr bwMode="auto">
            <a:xfrm>
              <a:off x="7138988" y="3316288"/>
              <a:ext cx="158750" cy="111125"/>
            </a:xfrm>
            <a:custGeom>
              <a:avLst/>
              <a:gdLst>
                <a:gd name="T0" fmla="*/ 0 w 100"/>
                <a:gd name="T1" fmla="*/ 35 h 70"/>
                <a:gd name="T2" fmla="*/ 0 w 100"/>
                <a:gd name="T3" fmla="*/ 35 h 70"/>
                <a:gd name="T4" fmla="*/ 0 w 100"/>
                <a:gd name="T5" fmla="*/ 25 h 70"/>
                <a:gd name="T6" fmla="*/ 10 w 100"/>
                <a:gd name="T7" fmla="*/ 15 h 70"/>
                <a:gd name="T8" fmla="*/ 30 w 100"/>
                <a:gd name="T9" fmla="*/ 5 h 70"/>
                <a:gd name="T10" fmla="*/ 50 w 100"/>
                <a:gd name="T11" fmla="*/ 0 h 70"/>
                <a:gd name="T12" fmla="*/ 50 w 100"/>
                <a:gd name="T13" fmla="*/ 0 h 70"/>
                <a:gd name="T14" fmla="*/ 70 w 100"/>
                <a:gd name="T15" fmla="*/ 5 h 70"/>
                <a:gd name="T16" fmla="*/ 85 w 100"/>
                <a:gd name="T17" fmla="*/ 10 h 70"/>
                <a:gd name="T18" fmla="*/ 100 w 100"/>
                <a:gd name="T19" fmla="*/ 20 h 70"/>
                <a:gd name="T20" fmla="*/ 100 w 100"/>
                <a:gd name="T21" fmla="*/ 35 h 70"/>
                <a:gd name="T22" fmla="*/ 100 w 100"/>
                <a:gd name="T23" fmla="*/ 35 h 70"/>
                <a:gd name="T24" fmla="*/ 100 w 100"/>
                <a:gd name="T25" fmla="*/ 45 h 70"/>
                <a:gd name="T26" fmla="*/ 90 w 100"/>
                <a:gd name="T27" fmla="*/ 55 h 70"/>
                <a:gd name="T28" fmla="*/ 70 w 100"/>
                <a:gd name="T29" fmla="*/ 65 h 70"/>
                <a:gd name="T30" fmla="*/ 50 w 100"/>
                <a:gd name="T31" fmla="*/ 70 h 70"/>
                <a:gd name="T32" fmla="*/ 50 w 100"/>
                <a:gd name="T33" fmla="*/ 70 h 70"/>
                <a:gd name="T34" fmla="*/ 30 w 100"/>
                <a:gd name="T35" fmla="*/ 65 h 70"/>
                <a:gd name="T36" fmla="*/ 15 w 100"/>
                <a:gd name="T37" fmla="*/ 60 h 70"/>
                <a:gd name="T38" fmla="*/ 0 w 100"/>
                <a:gd name="T39" fmla="*/ 50 h 70"/>
                <a:gd name="T40" fmla="*/ 0 w 100"/>
                <a:gd name="T41" fmla="*/ 35 h 70"/>
                <a:gd name="T42" fmla="*/ 0 w 100"/>
                <a:gd name="T43" fmla="*/ 3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0" h="70">
                  <a:moveTo>
                    <a:pt x="0" y="35"/>
                  </a:moveTo>
                  <a:lnTo>
                    <a:pt x="0" y="35"/>
                  </a:lnTo>
                  <a:lnTo>
                    <a:pt x="0" y="25"/>
                  </a:lnTo>
                  <a:lnTo>
                    <a:pt x="10" y="15"/>
                  </a:lnTo>
                  <a:lnTo>
                    <a:pt x="30" y="5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70" y="5"/>
                  </a:lnTo>
                  <a:lnTo>
                    <a:pt x="85" y="10"/>
                  </a:lnTo>
                  <a:lnTo>
                    <a:pt x="100" y="20"/>
                  </a:lnTo>
                  <a:lnTo>
                    <a:pt x="100" y="35"/>
                  </a:lnTo>
                  <a:lnTo>
                    <a:pt x="100" y="35"/>
                  </a:lnTo>
                  <a:lnTo>
                    <a:pt x="100" y="45"/>
                  </a:lnTo>
                  <a:lnTo>
                    <a:pt x="90" y="55"/>
                  </a:lnTo>
                  <a:lnTo>
                    <a:pt x="70" y="65"/>
                  </a:lnTo>
                  <a:lnTo>
                    <a:pt x="50" y="70"/>
                  </a:lnTo>
                  <a:lnTo>
                    <a:pt x="50" y="70"/>
                  </a:lnTo>
                  <a:lnTo>
                    <a:pt x="30" y="65"/>
                  </a:lnTo>
                  <a:lnTo>
                    <a:pt x="15" y="60"/>
                  </a:lnTo>
                  <a:lnTo>
                    <a:pt x="0" y="50"/>
                  </a:lnTo>
                  <a:lnTo>
                    <a:pt x="0" y="35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FFD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586" name="Freeform 89"/>
            <p:cNvSpPr>
              <a:spLocks/>
            </p:cNvSpPr>
            <p:nvPr/>
          </p:nvSpPr>
          <p:spPr bwMode="auto">
            <a:xfrm>
              <a:off x="7138988" y="3324225"/>
              <a:ext cx="158750" cy="95250"/>
            </a:xfrm>
            <a:custGeom>
              <a:avLst/>
              <a:gdLst>
                <a:gd name="T0" fmla="*/ 0 w 100"/>
                <a:gd name="T1" fmla="*/ 30 h 60"/>
                <a:gd name="T2" fmla="*/ 0 w 100"/>
                <a:gd name="T3" fmla="*/ 30 h 60"/>
                <a:gd name="T4" fmla="*/ 5 w 100"/>
                <a:gd name="T5" fmla="*/ 20 h 60"/>
                <a:gd name="T6" fmla="*/ 15 w 100"/>
                <a:gd name="T7" fmla="*/ 10 h 60"/>
                <a:gd name="T8" fmla="*/ 30 w 100"/>
                <a:gd name="T9" fmla="*/ 0 h 60"/>
                <a:gd name="T10" fmla="*/ 50 w 100"/>
                <a:gd name="T11" fmla="*/ 0 h 60"/>
                <a:gd name="T12" fmla="*/ 50 w 100"/>
                <a:gd name="T13" fmla="*/ 0 h 60"/>
                <a:gd name="T14" fmla="*/ 70 w 100"/>
                <a:gd name="T15" fmla="*/ 0 h 60"/>
                <a:gd name="T16" fmla="*/ 85 w 100"/>
                <a:gd name="T17" fmla="*/ 5 h 60"/>
                <a:gd name="T18" fmla="*/ 95 w 100"/>
                <a:gd name="T19" fmla="*/ 15 h 60"/>
                <a:gd name="T20" fmla="*/ 100 w 100"/>
                <a:gd name="T21" fmla="*/ 30 h 60"/>
                <a:gd name="T22" fmla="*/ 100 w 100"/>
                <a:gd name="T23" fmla="*/ 30 h 60"/>
                <a:gd name="T24" fmla="*/ 95 w 100"/>
                <a:gd name="T25" fmla="*/ 40 h 60"/>
                <a:gd name="T26" fmla="*/ 85 w 100"/>
                <a:gd name="T27" fmla="*/ 50 h 60"/>
                <a:gd name="T28" fmla="*/ 70 w 100"/>
                <a:gd name="T29" fmla="*/ 60 h 60"/>
                <a:gd name="T30" fmla="*/ 50 w 100"/>
                <a:gd name="T31" fmla="*/ 60 h 60"/>
                <a:gd name="T32" fmla="*/ 50 w 100"/>
                <a:gd name="T33" fmla="*/ 60 h 60"/>
                <a:gd name="T34" fmla="*/ 30 w 100"/>
                <a:gd name="T35" fmla="*/ 60 h 60"/>
                <a:gd name="T36" fmla="*/ 15 w 100"/>
                <a:gd name="T37" fmla="*/ 55 h 60"/>
                <a:gd name="T38" fmla="*/ 5 w 100"/>
                <a:gd name="T39" fmla="*/ 45 h 60"/>
                <a:gd name="T40" fmla="*/ 0 w 100"/>
                <a:gd name="T41" fmla="*/ 30 h 60"/>
                <a:gd name="T42" fmla="*/ 0 w 100"/>
                <a:gd name="T43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0" h="60">
                  <a:moveTo>
                    <a:pt x="0" y="30"/>
                  </a:moveTo>
                  <a:lnTo>
                    <a:pt x="0" y="30"/>
                  </a:lnTo>
                  <a:lnTo>
                    <a:pt x="5" y="20"/>
                  </a:lnTo>
                  <a:lnTo>
                    <a:pt x="15" y="10"/>
                  </a:lnTo>
                  <a:lnTo>
                    <a:pt x="3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70" y="0"/>
                  </a:lnTo>
                  <a:lnTo>
                    <a:pt x="85" y="5"/>
                  </a:lnTo>
                  <a:lnTo>
                    <a:pt x="95" y="15"/>
                  </a:lnTo>
                  <a:lnTo>
                    <a:pt x="100" y="30"/>
                  </a:lnTo>
                  <a:lnTo>
                    <a:pt x="100" y="30"/>
                  </a:lnTo>
                  <a:lnTo>
                    <a:pt x="95" y="40"/>
                  </a:lnTo>
                  <a:lnTo>
                    <a:pt x="85" y="50"/>
                  </a:lnTo>
                  <a:lnTo>
                    <a:pt x="70" y="60"/>
                  </a:lnTo>
                  <a:lnTo>
                    <a:pt x="50" y="60"/>
                  </a:lnTo>
                  <a:lnTo>
                    <a:pt x="50" y="60"/>
                  </a:lnTo>
                  <a:lnTo>
                    <a:pt x="30" y="60"/>
                  </a:lnTo>
                  <a:lnTo>
                    <a:pt x="15" y="55"/>
                  </a:lnTo>
                  <a:lnTo>
                    <a:pt x="5" y="45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FFD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587" name="Freeform 90"/>
            <p:cNvSpPr>
              <a:spLocks/>
            </p:cNvSpPr>
            <p:nvPr/>
          </p:nvSpPr>
          <p:spPr bwMode="auto">
            <a:xfrm>
              <a:off x="7146925" y="3324225"/>
              <a:ext cx="142875" cy="95250"/>
            </a:xfrm>
            <a:custGeom>
              <a:avLst/>
              <a:gdLst>
                <a:gd name="T0" fmla="*/ 0 w 90"/>
                <a:gd name="T1" fmla="*/ 30 h 60"/>
                <a:gd name="T2" fmla="*/ 0 w 90"/>
                <a:gd name="T3" fmla="*/ 30 h 60"/>
                <a:gd name="T4" fmla="*/ 0 w 90"/>
                <a:gd name="T5" fmla="*/ 20 h 60"/>
                <a:gd name="T6" fmla="*/ 10 w 90"/>
                <a:gd name="T7" fmla="*/ 10 h 60"/>
                <a:gd name="T8" fmla="*/ 25 w 90"/>
                <a:gd name="T9" fmla="*/ 5 h 60"/>
                <a:gd name="T10" fmla="*/ 45 w 90"/>
                <a:gd name="T11" fmla="*/ 0 h 60"/>
                <a:gd name="T12" fmla="*/ 45 w 90"/>
                <a:gd name="T13" fmla="*/ 0 h 60"/>
                <a:gd name="T14" fmla="*/ 60 w 90"/>
                <a:gd name="T15" fmla="*/ 0 h 60"/>
                <a:gd name="T16" fmla="*/ 75 w 90"/>
                <a:gd name="T17" fmla="*/ 10 h 60"/>
                <a:gd name="T18" fmla="*/ 85 w 90"/>
                <a:gd name="T19" fmla="*/ 15 h 60"/>
                <a:gd name="T20" fmla="*/ 90 w 90"/>
                <a:gd name="T21" fmla="*/ 30 h 60"/>
                <a:gd name="T22" fmla="*/ 90 w 90"/>
                <a:gd name="T23" fmla="*/ 30 h 60"/>
                <a:gd name="T24" fmla="*/ 90 w 90"/>
                <a:gd name="T25" fmla="*/ 40 h 60"/>
                <a:gd name="T26" fmla="*/ 80 w 90"/>
                <a:gd name="T27" fmla="*/ 50 h 60"/>
                <a:gd name="T28" fmla="*/ 65 w 90"/>
                <a:gd name="T29" fmla="*/ 55 h 60"/>
                <a:gd name="T30" fmla="*/ 45 w 90"/>
                <a:gd name="T31" fmla="*/ 60 h 60"/>
                <a:gd name="T32" fmla="*/ 45 w 90"/>
                <a:gd name="T33" fmla="*/ 60 h 60"/>
                <a:gd name="T34" fmla="*/ 30 w 90"/>
                <a:gd name="T35" fmla="*/ 60 h 60"/>
                <a:gd name="T36" fmla="*/ 15 w 90"/>
                <a:gd name="T37" fmla="*/ 50 h 60"/>
                <a:gd name="T38" fmla="*/ 5 w 90"/>
                <a:gd name="T39" fmla="*/ 45 h 60"/>
                <a:gd name="T40" fmla="*/ 0 w 90"/>
                <a:gd name="T41" fmla="*/ 30 h 60"/>
                <a:gd name="T42" fmla="*/ 0 w 90"/>
                <a:gd name="T43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0" h="60">
                  <a:moveTo>
                    <a:pt x="0" y="30"/>
                  </a:moveTo>
                  <a:lnTo>
                    <a:pt x="0" y="30"/>
                  </a:lnTo>
                  <a:lnTo>
                    <a:pt x="0" y="20"/>
                  </a:lnTo>
                  <a:lnTo>
                    <a:pt x="10" y="10"/>
                  </a:lnTo>
                  <a:lnTo>
                    <a:pt x="25" y="5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60" y="0"/>
                  </a:lnTo>
                  <a:lnTo>
                    <a:pt x="75" y="10"/>
                  </a:lnTo>
                  <a:lnTo>
                    <a:pt x="85" y="15"/>
                  </a:lnTo>
                  <a:lnTo>
                    <a:pt x="90" y="30"/>
                  </a:lnTo>
                  <a:lnTo>
                    <a:pt x="90" y="30"/>
                  </a:lnTo>
                  <a:lnTo>
                    <a:pt x="90" y="40"/>
                  </a:lnTo>
                  <a:lnTo>
                    <a:pt x="80" y="50"/>
                  </a:lnTo>
                  <a:lnTo>
                    <a:pt x="65" y="55"/>
                  </a:lnTo>
                  <a:lnTo>
                    <a:pt x="45" y="60"/>
                  </a:lnTo>
                  <a:lnTo>
                    <a:pt x="45" y="60"/>
                  </a:lnTo>
                  <a:lnTo>
                    <a:pt x="30" y="60"/>
                  </a:lnTo>
                  <a:lnTo>
                    <a:pt x="15" y="50"/>
                  </a:lnTo>
                  <a:lnTo>
                    <a:pt x="5" y="45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588" name="Freeform 91"/>
            <p:cNvSpPr>
              <a:spLocks/>
            </p:cNvSpPr>
            <p:nvPr/>
          </p:nvSpPr>
          <p:spPr bwMode="auto">
            <a:xfrm>
              <a:off x="7146925" y="3324225"/>
              <a:ext cx="142875" cy="87312"/>
            </a:xfrm>
            <a:custGeom>
              <a:avLst/>
              <a:gdLst>
                <a:gd name="T0" fmla="*/ 90 w 90"/>
                <a:gd name="T1" fmla="*/ 30 h 55"/>
                <a:gd name="T2" fmla="*/ 90 w 90"/>
                <a:gd name="T3" fmla="*/ 30 h 55"/>
                <a:gd name="T4" fmla="*/ 85 w 90"/>
                <a:gd name="T5" fmla="*/ 40 h 55"/>
                <a:gd name="T6" fmla="*/ 75 w 90"/>
                <a:gd name="T7" fmla="*/ 50 h 55"/>
                <a:gd name="T8" fmla="*/ 65 w 90"/>
                <a:gd name="T9" fmla="*/ 55 h 55"/>
                <a:gd name="T10" fmla="*/ 45 w 90"/>
                <a:gd name="T11" fmla="*/ 55 h 55"/>
                <a:gd name="T12" fmla="*/ 45 w 90"/>
                <a:gd name="T13" fmla="*/ 55 h 55"/>
                <a:gd name="T14" fmla="*/ 30 w 90"/>
                <a:gd name="T15" fmla="*/ 55 h 55"/>
                <a:gd name="T16" fmla="*/ 15 w 90"/>
                <a:gd name="T17" fmla="*/ 50 h 55"/>
                <a:gd name="T18" fmla="*/ 5 w 90"/>
                <a:gd name="T19" fmla="*/ 40 h 55"/>
                <a:gd name="T20" fmla="*/ 0 w 90"/>
                <a:gd name="T21" fmla="*/ 30 h 55"/>
                <a:gd name="T22" fmla="*/ 0 w 90"/>
                <a:gd name="T23" fmla="*/ 30 h 55"/>
                <a:gd name="T24" fmla="*/ 5 w 90"/>
                <a:gd name="T25" fmla="*/ 20 h 55"/>
                <a:gd name="T26" fmla="*/ 15 w 90"/>
                <a:gd name="T27" fmla="*/ 10 h 55"/>
                <a:gd name="T28" fmla="*/ 25 w 90"/>
                <a:gd name="T29" fmla="*/ 5 h 55"/>
                <a:gd name="T30" fmla="*/ 45 w 90"/>
                <a:gd name="T31" fmla="*/ 0 h 55"/>
                <a:gd name="T32" fmla="*/ 45 w 90"/>
                <a:gd name="T33" fmla="*/ 0 h 55"/>
                <a:gd name="T34" fmla="*/ 60 w 90"/>
                <a:gd name="T35" fmla="*/ 5 h 55"/>
                <a:gd name="T36" fmla="*/ 75 w 90"/>
                <a:gd name="T37" fmla="*/ 10 h 55"/>
                <a:gd name="T38" fmla="*/ 85 w 90"/>
                <a:gd name="T39" fmla="*/ 20 h 55"/>
                <a:gd name="T40" fmla="*/ 90 w 90"/>
                <a:gd name="T41" fmla="*/ 30 h 55"/>
                <a:gd name="T42" fmla="*/ 90 w 90"/>
                <a:gd name="T43" fmla="*/ 3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0" h="55">
                  <a:moveTo>
                    <a:pt x="90" y="30"/>
                  </a:moveTo>
                  <a:lnTo>
                    <a:pt x="90" y="30"/>
                  </a:lnTo>
                  <a:lnTo>
                    <a:pt x="85" y="40"/>
                  </a:lnTo>
                  <a:lnTo>
                    <a:pt x="75" y="50"/>
                  </a:lnTo>
                  <a:lnTo>
                    <a:pt x="65" y="55"/>
                  </a:lnTo>
                  <a:lnTo>
                    <a:pt x="45" y="55"/>
                  </a:lnTo>
                  <a:lnTo>
                    <a:pt x="45" y="55"/>
                  </a:lnTo>
                  <a:lnTo>
                    <a:pt x="30" y="55"/>
                  </a:lnTo>
                  <a:lnTo>
                    <a:pt x="15" y="50"/>
                  </a:lnTo>
                  <a:lnTo>
                    <a:pt x="5" y="4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5" y="20"/>
                  </a:lnTo>
                  <a:lnTo>
                    <a:pt x="15" y="10"/>
                  </a:lnTo>
                  <a:lnTo>
                    <a:pt x="25" y="5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60" y="5"/>
                  </a:lnTo>
                  <a:lnTo>
                    <a:pt x="75" y="10"/>
                  </a:lnTo>
                  <a:lnTo>
                    <a:pt x="85" y="20"/>
                  </a:lnTo>
                  <a:lnTo>
                    <a:pt x="90" y="30"/>
                  </a:lnTo>
                  <a:lnTo>
                    <a:pt x="90" y="30"/>
                  </a:lnTo>
                  <a:close/>
                </a:path>
              </a:pathLst>
            </a:custGeom>
            <a:solidFill>
              <a:srgbClr val="FFD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589" name="Freeform 92"/>
            <p:cNvSpPr>
              <a:spLocks/>
            </p:cNvSpPr>
            <p:nvPr/>
          </p:nvSpPr>
          <p:spPr bwMode="auto">
            <a:xfrm>
              <a:off x="7780338" y="2501900"/>
              <a:ext cx="434975" cy="466725"/>
            </a:xfrm>
            <a:custGeom>
              <a:avLst/>
              <a:gdLst>
                <a:gd name="T0" fmla="*/ 104 w 274"/>
                <a:gd name="T1" fmla="*/ 10 h 294"/>
                <a:gd name="T2" fmla="*/ 104 w 274"/>
                <a:gd name="T3" fmla="*/ 10 h 294"/>
                <a:gd name="T4" fmla="*/ 124 w 274"/>
                <a:gd name="T5" fmla="*/ 5 h 294"/>
                <a:gd name="T6" fmla="*/ 139 w 274"/>
                <a:gd name="T7" fmla="*/ 0 h 294"/>
                <a:gd name="T8" fmla="*/ 159 w 274"/>
                <a:gd name="T9" fmla="*/ 5 h 294"/>
                <a:gd name="T10" fmla="*/ 174 w 274"/>
                <a:gd name="T11" fmla="*/ 10 h 294"/>
                <a:gd name="T12" fmla="*/ 189 w 274"/>
                <a:gd name="T13" fmla="*/ 24 h 294"/>
                <a:gd name="T14" fmla="*/ 209 w 274"/>
                <a:gd name="T15" fmla="*/ 44 h 294"/>
                <a:gd name="T16" fmla="*/ 219 w 274"/>
                <a:gd name="T17" fmla="*/ 69 h 294"/>
                <a:gd name="T18" fmla="*/ 234 w 274"/>
                <a:gd name="T19" fmla="*/ 99 h 294"/>
                <a:gd name="T20" fmla="*/ 234 w 274"/>
                <a:gd name="T21" fmla="*/ 99 h 294"/>
                <a:gd name="T22" fmla="*/ 259 w 274"/>
                <a:gd name="T23" fmla="*/ 189 h 294"/>
                <a:gd name="T24" fmla="*/ 269 w 274"/>
                <a:gd name="T25" fmla="*/ 254 h 294"/>
                <a:gd name="T26" fmla="*/ 274 w 274"/>
                <a:gd name="T27" fmla="*/ 289 h 294"/>
                <a:gd name="T28" fmla="*/ 274 w 274"/>
                <a:gd name="T29" fmla="*/ 294 h 294"/>
                <a:gd name="T30" fmla="*/ 274 w 274"/>
                <a:gd name="T31" fmla="*/ 294 h 294"/>
                <a:gd name="T32" fmla="*/ 264 w 274"/>
                <a:gd name="T33" fmla="*/ 249 h 294"/>
                <a:gd name="T34" fmla="*/ 249 w 274"/>
                <a:gd name="T35" fmla="*/ 209 h 294"/>
                <a:gd name="T36" fmla="*/ 229 w 274"/>
                <a:gd name="T37" fmla="*/ 164 h 294"/>
                <a:gd name="T38" fmla="*/ 209 w 274"/>
                <a:gd name="T39" fmla="*/ 119 h 294"/>
                <a:gd name="T40" fmla="*/ 179 w 274"/>
                <a:gd name="T41" fmla="*/ 84 h 294"/>
                <a:gd name="T42" fmla="*/ 164 w 274"/>
                <a:gd name="T43" fmla="*/ 69 h 294"/>
                <a:gd name="T44" fmla="*/ 144 w 274"/>
                <a:gd name="T45" fmla="*/ 59 h 294"/>
                <a:gd name="T46" fmla="*/ 129 w 274"/>
                <a:gd name="T47" fmla="*/ 59 h 294"/>
                <a:gd name="T48" fmla="*/ 109 w 274"/>
                <a:gd name="T49" fmla="*/ 64 h 294"/>
                <a:gd name="T50" fmla="*/ 109 w 274"/>
                <a:gd name="T51" fmla="*/ 64 h 294"/>
                <a:gd name="T52" fmla="*/ 45 w 274"/>
                <a:gd name="T53" fmla="*/ 89 h 294"/>
                <a:gd name="T54" fmla="*/ 45 w 274"/>
                <a:gd name="T55" fmla="*/ 89 h 294"/>
                <a:gd name="T56" fmla="*/ 35 w 274"/>
                <a:gd name="T57" fmla="*/ 94 h 294"/>
                <a:gd name="T58" fmla="*/ 25 w 274"/>
                <a:gd name="T59" fmla="*/ 94 h 294"/>
                <a:gd name="T60" fmla="*/ 15 w 274"/>
                <a:gd name="T61" fmla="*/ 89 h 294"/>
                <a:gd name="T62" fmla="*/ 10 w 274"/>
                <a:gd name="T63" fmla="*/ 84 h 294"/>
                <a:gd name="T64" fmla="*/ 5 w 274"/>
                <a:gd name="T65" fmla="*/ 74 h 294"/>
                <a:gd name="T66" fmla="*/ 0 w 274"/>
                <a:gd name="T67" fmla="*/ 64 h 294"/>
                <a:gd name="T68" fmla="*/ 0 w 274"/>
                <a:gd name="T69" fmla="*/ 54 h 294"/>
                <a:gd name="T70" fmla="*/ 5 w 274"/>
                <a:gd name="T71" fmla="*/ 44 h 294"/>
                <a:gd name="T72" fmla="*/ 5 w 274"/>
                <a:gd name="T73" fmla="*/ 44 h 294"/>
                <a:gd name="T74" fmla="*/ 5 w 274"/>
                <a:gd name="T75" fmla="*/ 44 h 294"/>
                <a:gd name="T76" fmla="*/ 5 w 274"/>
                <a:gd name="T77" fmla="*/ 44 h 294"/>
                <a:gd name="T78" fmla="*/ 10 w 274"/>
                <a:gd name="T79" fmla="*/ 54 h 294"/>
                <a:gd name="T80" fmla="*/ 20 w 274"/>
                <a:gd name="T81" fmla="*/ 64 h 294"/>
                <a:gd name="T82" fmla="*/ 30 w 274"/>
                <a:gd name="T83" fmla="*/ 64 h 294"/>
                <a:gd name="T84" fmla="*/ 35 w 274"/>
                <a:gd name="T85" fmla="*/ 64 h 294"/>
                <a:gd name="T86" fmla="*/ 35 w 274"/>
                <a:gd name="T87" fmla="*/ 64 h 294"/>
                <a:gd name="T88" fmla="*/ 55 w 274"/>
                <a:gd name="T89" fmla="*/ 54 h 294"/>
                <a:gd name="T90" fmla="*/ 65 w 274"/>
                <a:gd name="T91" fmla="*/ 44 h 294"/>
                <a:gd name="T92" fmla="*/ 80 w 274"/>
                <a:gd name="T93" fmla="*/ 29 h 294"/>
                <a:gd name="T94" fmla="*/ 104 w 274"/>
                <a:gd name="T95" fmla="*/ 10 h 294"/>
                <a:gd name="T96" fmla="*/ 104 w 274"/>
                <a:gd name="T97" fmla="*/ 1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74" h="294">
                  <a:moveTo>
                    <a:pt x="104" y="10"/>
                  </a:moveTo>
                  <a:lnTo>
                    <a:pt x="104" y="10"/>
                  </a:lnTo>
                  <a:lnTo>
                    <a:pt x="124" y="5"/>
                  </a:lnTo>
                  <a:lnTo>
                    <a:pt x="139" y="0"/>
                  </a:lnTo>
                  <a:lnTo>
                    <a:pt x="159" y="5"/>
                  </a:lnTo>
                  <a:lnTo>
                    <a:pt x="174" y="10"/>
                  </a:lnTo>
                  <a:lnTo>
                    <a:pt x="189" y="24"/>
                  </a:lnTo>
                  <a:lnTo>
                    <a:pt x="209" y="44"/>
                  </a:lnTo>
                  <a:lnTo>
                    <a:pt x="219" y="69"/>
                  </a:lnTo>
                  <a:lnTo>
                    <a:pt x="234" y="99"/>
                  </a:lnTo>
                  <a:lnTo>
                    <a:pt x="234" y="99"/>
                  </a:lnTo>
                  <a:lnTo>
                    <a:pt x="259" y="189"/>
                  </a:lnTo>
                  <a:lnTo>
                    <a:pt x="269" y="254"/>
                  </a:lnTo>
                  <a:lnTo>
                    <a:pt x="274" y="289"/>
                  </a:lnTo>
                  <a:lnTo>
                    <a:pt x="274" y="294"/>
                  </a:lnTo>
                  <a:lnTo>
                    <a:pt x="274" y="294"/>
                  </a:lnTo>
                  <a:lnTo>
                    <a:pt x="264" y="249"/>
                  </a:lnTo>
                  <a:lnTo>
                    <a:pt x="249" y="209"/>
                  </a:lnTo>
                  <a:lnTo>
                    <a:pt x="229" y="164"/>
                  </a:lnTo>
                  <a:lnTo>
                    <a:pt x="209" y="119"/>
                  </a:lnTo>
                  <a:lnTo>
                    <a:pt x="179" y="84"/>
                  </a:lnTo>
                  <a:lnTo>
                    <a:pt x="164" y="69"/>
                  </a:lnTo>
                  <a:lnTo>
                    <a:pt x="144" y="59"/>
                  </a:lnTo>
                  <a:lnTo>
                    <a:pt x="129" y="59"/>
                  </a:lnTo>
                  <a:lnTo>
                    <a:pt x="109" y="64"/>
                  </a:lnTo>
                  <a:lnTo>
                    <a:pt x="109" y="64"/>
                  </a:lnTo>
                  <a:lnTo>
                    <a:pt x="45" y="89"/>
                  </a:lnTo>
                  <a:lnTo>
                    <a:pt x="45" y="89"/>
                  </a:lnTo>
                  <a:lnTo>
                    <a:pt x="35" y="94"/>
                  </a:lnTo>
                  <a:lnTo>
                    <a:pt x="25" y="94"/>
                  </a:lnTo>
                  <a:lnTo>
                    <a:pt x="15" y="89"/>
                  </a:lnTo>
                  <a:lnTo>
                    <a:pt x="10" y="84"/>
                  </a:lnTo>
                  <a:lnTo>
                    <a:pt x="5" y="74"/>
                  </a:lnTo>
                  <a:lnTo>
                    <a:pt x="0" y="64"/>
                  </a:lnTo>
                  <a:lnTo>
                    <a:pt x="0" y="5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10" y="54"/>
                  </a:lnTo>
                  <a:lnTo>
                    <a:pt x="20" y="64"/>
                  </a:lnTo>
                  <a:lnTo>
                    <a:pt x="30" y="64"/>
                  </a:lnTo>
                  <a:lnTo>
                    <a:pt x="35" y="64"/>
                  </a:lnTo>
                  <a:lnTo>
                    <a:pt x="35" y="64"/>
                  </a:lnTo>
                  <a:lnTo>
                    <a:pt x="55" y="54"/>
                  </a:lnTo>
                  <a:lnTo>
                    <a:pt x="65" y="44"/>
                  </a:lnTo>
                  <a:lnTo>
                    <a:pt x="80" y="29"/>
                  </a:lnTo>
                  <a:lnTo>
                    <a:pt x="104" y="10"/>
                  </a:lnTo>
                  <a:lnTo>
                    <a:pt x="104" y="10"/>
                  </a:lnTo>
                  <a:close/>
                </a:path>
              </a:pathLst>
            </a:custGeom>
            <a:solidFill>
              <a:srgbClr val="FA61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590" name="Freeform 93"/>
            <p:cNvSpPr>
              <a:spLocks/>
            </p:cNvSpPr>
            <p:nvPr/>
          </p:nvSpPr>
          <p:spPr bwMode="auto">
            <a:xfrm>
              <a:off x="7629525" y="2659063"/>
              <a:ext cx="554038" cy="800100"/>
            </a:xfrm>
            <a:custGeom>
              <a:avLst/>
              <a:gdLst>
                <a:gd name="T0" fmla="*/ 204 w 349"/>
                <a:gd name="T1" fmla="*/ 504 h 504"/>
                <a:gd name="T2" fmla="*/ 204 w 349"/>
                <a:gd name="T3" fmla="*/ 504 h 504"/>
                <a:gd name="T4" fmla="*/ 184 w 349"/>
                <a:gd name="T5" fmla="*/ 489 h 504"/>
                <a:gd name="T6" fmla="*/ 165 w 349"/>
                <a:gd name="T7" fmla="*/ 479 h 504"/>
                <a:gd name="T8" fmla="*/ 120 w 349"/>
                <a:gd name="T9" fmla="*/ 464 h 504"/>
                <a:gd name="T10" fmla="*/ 80 w 349"/>
                <a:gd name="T11" fmla="*/ 459 h 504"/>
                <a:gd name="T12" fmla="*/ 45 w 349"/>
                <a:gd name="T13" fmla="*/ 459 h 504"/>
                <a:gd name="T14" fmla="*/ 45 w 349"/>
                <a:gd name="T15" fmla="*/ 459 h 504"/>
                <a:gd name="T16" fmla="*/ 30 w 349"/>
                <a:gd name="T17" fmla="*/ 439 h 504"/>
                <a:gd name="T18" fmla="*/ 20 w 349"/>
                <a:gd name="T19" fmla="*/ 409 h 504"/>
                <a:gd name="T20" fmla="*/ 10 w 349"/>
                <a:gd name="T21" fmla="*/ 379 h 504"/>
                <a:gd name="T22" fmla="*/ 5 w 349"/>
                <a:gd name="T23" fmla="*/ 349 h 504"/>
                <a:gd name="T24" fmla="*/ 0 w 349"/>
                <a:gd name="T25" fmla="*/ 314 h 504"/>
                <a:gd name="T26" fmla="*/ 0 w 349"/>
                <a:gd name="T27" fmla="*/ 279 h 504"/>
                <a:gd name="T28" fmla="*/ 5 w 349"/>
                <a:gd name="T29" fmla="*/ 239 h 504"/>
                <a:gd name="T30" fmla="*/ 15 w 349"/>
                <a:gd name="T31" fmla="*/ 205 h 504"/>
                <a:gd name="T32" fmla="*/ 15 w 349"/>
                <a:gd name="T33" fmla="*/ 205 h 504"/>
                <a:gd name="T34" fmla="*/ 30 w 349"/>
                <a:gd name="T35" fmla="*/ 155 h 504"/>
                <a:gd name="T36" fmla="*/ 50 w 349"/>
                <a:gd name="T37" fmla="*/ 110 h 504"/>
                <a:gd name="T38" fmla="*/ 75 w 349"/>
                <a:gd name="T39" fmla="*/ 70 h 504"/>
                <a:gd name="T40" fmla="*/ 105 w 349"/>
                <a:gd name="T41" fmla="*/ 40 h 504"/>
                <a:gd name="T42" fmla="*/ 140 w 349"/>
                <a:gd name="T43" fmla="*/ 20 h 504"/>
                <a:gd name="T44" fmla="*/ 170 w 349"/>
                <a:gd name="T45" fmla="*/ 5 h 504"/>
                <a:gd name="T46" fmla="*/ 204 w 349"/>
                <a:gd name="T47" fmla="*/ 0 h 504"/>
                <a:gd name="T48" fmla="*/ 239 w 349"/>
                <a:gd name="T49" fmla="*/ 5 h 504"/>
                <a:gd name="T50" fmla="*/ 239 w 349"/>
                <a:gd name="T51" fmla="*/ 5 h 504"/>
                <a:gd name="T52" fmla="*/ 269 w 349"/>
                <a:gd name="T53" fmla="*/ 20 h 504"/>
                <a:gd name="T54" fmla="*/ 294 w 349"/>
                <a:gd name="T55" fmla="*/ 45 h 504"/>
                <a:gd name="T56" fmla="*/ 319 w 349"/>
                <a:gd name="T57" fmla="*/ 80 h 504"/>
                <a:gd name="T58" fmla="*/ 334 w 349"/>
                <a:gd name="T59" fmla="*/ 120 h 504"/>
                <a:gd name="T60" fmla="*/ 344 w 349"/>
                <a:gd name="T61" fmla="*/ 165 h 504"/>
                <a:gd name="T62" fmla="*/ 349 w 349"/>
                <a:gd name="T63" fmla="*/ 210 h 504"/>
                <a:gd name="T64" fmla="*/ 344 w 349"/>
                <a:gd name="T65" fmla="*/ 259 h 504"/>
                <a:gd name="T66" fmla="*/ 339 w 349"/>
                <a:gd name="T67" fmla="*/ 314 h 504"/>
                <a:gd name="T68" fmla="*/ 339 w 349"/>
                <a:gd name="T69" fmla="*/ 314 h 504"/>
                <a:gd name="T70" fmla="*/ 329 w 349"/>
                <a:gd name="T71" fmla="*/ 344 h 504"/>
                <a:gd name="T72" fmla="*/ 314 w 349"/>
                <a:gd name="T73" fmla="*/ 379 h 504"/>
                <a:gd name="T74" fmla="*/ 299 w 349"/>
                <a:gd name="T75" fmla="*/ 409 h 504"/>
                <a:gd name="T76" fmla="*/ 284 w 349"/>
                <a:gd name="T77" fmla="*/ 434 h 504"/>
                <a:gd name="T78" fmla="*/ 264 w 349"/>
                <a:gd name="T79" fmla="*/ 454 h 504"/>
                <a:gd name="T80" fmla="*/ 244 w 349"/>
                <a:gd name="T81" fmla="*/ 474 h 504"/>
                <a:gd name="T82" fmla="*/ 224 w 349"/>
                <a:gd name="T83" fmla="*/ 494 h 504"/>
                <a:gd name="T84" fmla="*/ 204 w 349"/>
                <a:gd name="T85" fmla="*/ 504 h 504"/>
                <a:gd name="T86" fmla="*/ 204 w 349"/>
                <a:gd name="T87" fmla="*/ 504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49" h="504">
                  <a:moveTo>
                    <a:pt x="204" y="504"/>
                  </a:moveTo>
                  <a:lnTo>
                    <a:pt x="204" y="504"/>
                  </a:lnTo>
                  <a:lnTo>
                    <a:pt x="184" y="489"/>
                  </a:lnTo>
                  <a:lnTo>
                    <a:pt x="165" y="479"/>
                  </a:lnTo>
                  <a:lnTo>
                    <a:pt x="120" y="464"/>
                  </a:lnTo>
                  <a:lnTo>
                    <a:pt x="80" y="459"/>
                  </a:lnTo>
                  <a:lnTo>
                    <a:pt x="45" y="459"/>
                  </a:lnTo>
                  <a:lnTo>
                    <a:pt x="45" y="459"/>
                  </a:lnTo>
                  <a:lnTo>
                    <a:pt x="30" y="439"/>
                  </a:lnTo>
                  <a:lnTo>
                    <a:pt x="20" y="409"/>
                  </a:lnTo>
                  <a:lnTo>
                    <a:pt x="10" y="379"/>
                  </a:lnTo>
                  <a:lnTo>
                    <a:pt x="5" y="349"/>
                  </a:lnTo>
                  <a:lnTo>
                    <a:pt x="0" y="314"/>
                  </a:lnTo>
                  <a:lnTo>
                    <a:pt x="0" y="279"/>
                  </a:lnTo>
                  <a:lnTo>
                    <a:pt x="5" y="239"/>
                  </a:lnTo>
                  <a:lnTo>
                    <a:pt x="15" y="205"/>
                  </a:lnTo>
                  <a:lnTo>
                    <a:pt x="15" y="205"/>
                  </a:lnTo>
                  <a:lnTo>
                    <a:pt x="30" y="155"/>
                  </a:lnTo>
                  <a:lnTo>
                    <a:pt x="50" y="110"/>
                  </a:lnTo>
                  <a:lnTo>
                    <a:pt x="75" y="70"/>
                  </a:lnTo>
                  <a:lnTo>
                    <a:pt x="105" y="40"/>
                  </a:lnTo>
                  <a:lnTo>
                    <a:pt x="140" y="20"/>
                  </a:lnTo>
                  <a:lnTo>
                    <a:pt x="170" y="5"/>
                  </a:lnTo>
                  <a:lnTo>
                    <a:pt x="204" y="0"/>
                  </a:lnTo>
                  <a:lnTo>
                    <a:pt x="239" y="5"/>
                  </a:lnTo>
                  <a:lnTo>
                    <a:pt x="239" y="5"/>
                  </a:lnTo>
                  <a:lnTo>
                    <a:pt x="269" y="20"/>
                  </a:lnTo>
                  <a:lnTo>
                    <a:pt x="294" y="45"/>
                  </a:lnTo>
                  <a:lnTo>
                    <a:pt x="319" y="80"/>
                  </a:lnTo>
                  <a:lnTo>
                    <a:pt x="334" y="120"/>
                  </a:lnTo>
                  <a:lnTo>
                    <a:pt x="344" y="165"/>
                  </a:lnTo>
                  <a:lnTo>
                    <a:pt x="349" y="210"/>
                  </a:lnTo>
                  <a:lnTo>
                    <a:pt x="344" y="259"/>
                  </a:lnTo>
                  <a:lnTo>
                    <a:pt x="339" y="314"/>
                  </a:lnTo>
                  <a:lnTo>
                    <a:pt x="339" y="314"/>
                  </a:lnTo>
                  <a:lnTo>
                    <a:pt x="329" y="344"/>
                  </a:lnTo>
                  <a:lnTo>
                    <a:pt x="314" y="379"/>
                  </a:lnTo>
                  <a:lnTo>
                    <a:pt x="299" y="409"/>
                  </a:lnTo>
                  <a:lnTo>
                    <a:pt x="284" y="434"/>
                  </a:lnTo>
                  <a:lnTo>
                    <a:pt x="264" y="454"/>
                  </a:lnTo>
                  <a:lnTo>
                    <a:pt x="244" y="474"/>
                  </a:lnTo>
                  <a:lnTo>
                    <a:pt x="224" y="494"/>
                  </a:lnTo>
                  <a:lnTo>
                    <a:pt x="204" y="504"/>
                  </a:lnTo>
                  <a:lnTo>
                    <a:pt x="204" y="504"/>
                  </a:lnTo>
                  <a:close/>
                </a:path>
              </a:pathLst>
            </a:custGeom>
            <a:solidFill>
              <a:srgbClr val="FFC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591" name="Freeform 94"/>
            <p:cNvSpPr>
              <a:spLocks/>
            </p:cNvSpPr>
            <p:nvPr/>
          </p:nvSpPr>
          <p:spPr bwMode="auto">
            <a:xfrm>
              <a:off x="7669213" y="2738438"/>
              <a:ext cx="474663" cy="744537"/>
            </a:xfrm>
            <a:custGeom>
              <a:avLst/>
              <a:gdLst>
                <a:gd name="T0" fmla="*/ 204 w 299"/>
                <a:gd name="T1" fmla="*/ 5 h 469"/>
                <a:gd name="T2" fmla="*/ 204 w 299"/>
                <a:gd name="T3" fmla="*/ 5 h 469"/>
                <a:gd name="T4" fmla="*/ 174 w 299"/>
                <a:gd name="T5" fmla="*/ 0 h 469"/>
                <a:gd name="T6" fmla="*/ 150 w 299"/>
                <a:gd name="T7" fmla="*/ 5 h 469"/>
                <a:gd name="T8" fmla="*/ 120 w 299"/>
                <a:gd name="T9" fmla="*/ 20 h 469"/>
                <a:gd name="T10" fmla="*/ 90 w 299"/>
                <a:gd name="T11" fmla="*/ 40 h 469"/>
                <a:gd name="T12" fmla="*/ 65 w 299"/>
                <a:gd name="T13" fmla="*/ 70 h 469"/>
                <a:gd name="T14" fmla="*/ 45 w 299"/>
                <a:gd name="T15" fmla="*/ 105 h 469"/>
                <a:gd name="T16" fmla="*/ 25 w 299"/>
                <a:gd name="T17" fmla="*/ 145 h 469"/>
                <a:gd name="T18" fmla="*/ 10 w 299"/>
                <a:gd name="T19" fmla="*/ 189 h 469"/>
                <a:gd name="T20" fmla="*/ 10 w 299"/>
                <a:gd name="T21" fmla="*/ 189 h 469"/>
                <a:gd name="T22" fmla="*/ 5 w 299"/>
                <a:gd name="T23" fmla="*/ 224 h 469"/>
                <a:gd name="T24" fmla="*/ 0 w 299"/>
                <a:gd name="T25" fmla="*/ 259 h 469"/>
                <a:gd name="T26" fmla="*/ 5 w 299"/>
                <a:gd name="T27" fmla="*/ 324 h 469"/>
                <a:gd name="T28" fmla="*/ 10 w 299"/>
                <a:gd name="T29" fmla="*/ 354 h 469"/>
                <a:gd name="T30" fmla="*/ 15 w 299"/>
                <a:gd name="T31" fmla="*/ 384 h 469"/>
                <a:gd name="T32" fmla="*/ 25 w 299"/>
                <a:gd name="T33" fmla="*/ 409 h 469"/>
                <a:gd name="T34" fmla="*/ 40 w 299"/>
                <a:gd name="T35" fmla="*/ 429 h 469"/>
                <a:gd name="T36" fmla="*/ 40 w 299"/>
                <a:gd name="T37" fmla="*/ 429 h 469"/>
                <a:gd name="T38" fmla="*/ 65 w 299"/>
                <a:gd name="T39" fmla="*/ 429 h 469"/>
                <a:gd name="T40" fmla="*/ 100 w 299"/>
                <a:gd name="T41" fmla="*/ 434 h 469"/>
                <a:gd name="T42" fmla="*/ 135 w 299"/>
                <a:gd name="T43" fmla="*/ 444 h 469"/>
                <a:gd name="T44" fmla="*/ 154 w 299"/>
                <a:gd name="T45" fmla="*/ 454 h 469"/>
                <a:gd name="T46" fmla="*/ 169 w 299"/>
                <a:gd name="T47" fmla="*/ 469 h 469"/>
                <a:gd name="T48" fmla="*/ 169 w 299"/>
                <a:gd name="T49" fmla="*/ 469 h 469"/>
                <a:gd name="T50" fmla="*/ 189 w 299"/>
                <a:gd name="T51" fmla="*/ 459 h 469"/>
                <a:gd name="T52" fmla="*/ 204 w 299"/>
                <a:gd name="T53" fmla="*/ 444 h 469"/>
                <a:gd name="T54" fmla="*/ 239 w 299"/>
                <a:gd name="T55" fmla="*/ 404 h 469"/>
                <a:gd name="T56" fmla="*/ 264 w 299"/>
                <a:gd name="T57" fmla="*/ 349 h 469"/>
                <a:gd name="T58" fmla="*/ 284 w 299"/>
                <a:gd name="T59" fmla="*/ 289 h 469"/>
                <a:gd name="T60" fmla="*/ 284 w 299"/>
                <a:gd name="T61" fmla="*/ 289 h 469"/>
                <a:gd name="T62" fmla="*/ 294 w 299"/>
                <a:gd name="T63" fmla="*/ 239 h 469"/>
                <a:gd name="T64" fmla="*/ 299 w 299"/>
                <a:gd name="T65" fmla="*/ 194 h 469"/>
                <a:gd name="T66" fmla="*/ 294 w 299"/>
                <a:gd name="T67" fmla="*/ 150 h 469"/>
                <a:gd name="T68" fmla="*/ 284 w 299"/>
                <a:gd name="T69" fmla="*/ 110 h 469"/>
                <a:gd name="T70" fmla="*/ 274 w 299"/>
                <a:gd name="T71" fmla="*/ 75 h 469"/>
                <a:gd name="T72" fmla="*/ 254 w 299"/>
                <a:gd name="T73" fmla="*/ 45 h 469"/>
                <a:gd name="T74" fmla="*/ 229 w 299"/>
                <a:gd name="T75" fmla="*/ 20 h 469"/>
                <a:gd name="T76" fmla="*/ 204 w 299"/>
                <a:gd name="T77" fmla="*/ 5 h 469"/>
                <a:gd name="T78" fmla="*/ 204 w 299"/>
                <a:gd name="T79" fmla="*/ 5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99" h="469">
                  <a:moveTo>
                    <a:pt x="204" y="5"/>
                  </a:moveTo>
                  <a:lnTo>
                    <a:pt x="204" y="5"/>
                  </a:lnTo>
                  <a:lnTo>
                    <a:pt x="174" y="0"/>
                  </a:lnTo>
                  <a:lnTo>
                    <a:pt x="150" y="5"/>
                  </a:lnTo>
                  <a:lnTo>
                    <a:pt x="120" y="20"/>
                  </a:lnTo>
                  <a:lnTo>
                    <a:pt x="90" y="40"/>
                  </a:lnTo>
                  <a:lnTo>
                    <a:pt x="65" y="70"/>
                  </a:lnTo>
                  <a:lnTo>
                    <a:pt x="45" y="105"/>
                  </a:lnTo>
                  <a:lnTo>
                    <a:pt x="25" y="145"/>
                  </a:lnTo>
                  <a:lnTo>
                    <a:pt x="10" y="189"/>
                  </a:lnTo>
                  <a:lnTo>
                    <a:pt x="10" y="189"/>
                  </a:lnTo>
                  <a:lnTo>
                    <a:pt x="5" y="224"/>
                  </a:lnTo>
                  <a:lnTo>
                    <a:pt x="0" y="259"/>
                  </a:lnTo>
                  <a:lnTo>
                    <a:pt x="5" y="324"/>
                  </a:lnTo>
                  <a:lnTo>
                    <a:pt x="10" y="354"/>
                  </a:lnTo>
                  <a:lnTo>
                    <a:pt x="15" y="384"/>
                  </a:lnTo>
                  <a:lnTo>
                    <a:pt x="25" y="409"/>
                  </a:lnTo>
                  <a:lnTo>
                    <a:pt x="40" y="429"/>
                  </a:lnTo>
                  <a:lnTo>
                    <a:pt x="40" y="429"/>
                  </a:lnTo>
                  <a:lnTo>
                    <a:pt x="65" y="429"/>
                  </a:lnTo>
                  <a:lnTo>
                    <a:pt x="100" y="434"/>
                  </a:lnTo>
                  <a:lnTo>
                    <a:pt x="135" y="444"/>
                  </a:lnTo>
                  <a:lnTo>
                    <a:pt x="154" y="454"/>
                  </a:lnTo>
                  <a:lnTo>
                    <a:pt x="169" y="469"/>
                  </a:lnTo>
                  <a:lnTo>
                    <a:pt x="169" y="469"/>
                  </a:lnTo>
                  <a:lnTo>
                    <a:pt x="189" y="459"/>
                  </a:lnTo>
                  <a:lnTo>
                    <a:pt x="204" y="444"/>
                  </a:lnTo>
                  <a:lnTo>
                    <a:pt x="239" y="404"/>
                  </a:lnTo>
                  <a:lnTo>
                    <a:pt x="264" y="349"/>
                  </a:lnTo>
                  <a:lnTo>
                    <a:pt x="284" y="289"/>
                  </a:lnTo>
                  <a:lnTo>
                    <a:pt x="284" y="289"/>
                  </a:lnTo>
                  <a:lnTo>
                    <a:pt x="294" y="239"/>
                  </a:lnTo>
                  <a:lnTo>
                    <a:pt x="299" y="194"/>
                  </a:lnTo>
                  <a:lnTo>
                    <a:pt x="294" y="150"/>
                  </a:lnTo>
                  <a:lnTo>
                    <a:pt x="284" y="110"/>
                  </a:lnTo>
                  <a:lnTo>
                    <a:pt x="274" y="75"/>
                  </a:lnTo>
                  <a:lnTo>
                    <a:pt x="254" y="45"/>
                  </a:lnTo>
                  <a:lnTo>
                    <a:pt x="229" y="20"/>
                  </a:lnTo>
                  <a:lnTo>
                    <a:pt x="204" y="5"/>
                  </a:lnTo>
                  <a:lnTo>
                    <a:pt x="204" y="5"/>
                  </a:lnTo>
                  <a:close/>
                </a:path>
              </a:pathLst>
            </a:custGeom>
            <a:solidFill>
              <a:srgbClr val="FF7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592" name="Freeform 95"/>
            <p:cNvSpPr>
              <a:spLocks/>
            </p:cNvSpPr>
            <p:nvPr/>
          </p:nvSpPr>
          <p:spPr bwMode="auto">
            <a:xfrm>
              <a:off x="7700963" y="2778125"/>
              <a:ext cx="411163" cy="681037"/>
            </a:xfrm>
            <a:custGeom>
              <a:avLst/>
              <a:gdLst>
                <a:gd name="T0" fmla="*/ 174 w 259"/>
                <a:gd name="T1" fmla="*/ 5 h 429"/>
                <a:gd name="T2" fmla="*/ 174 w 259"/>
                <a:gd name="T3" fmla="*/ 5 h 429"/>
                <a:gd name="T4" fmla="*/ 149 w 259"/>
                <a:gd name="T5" fmla="*/ 0 h 429"/>
                <a:gd name="T6" fmla="*/ 120 w 259"/>
                <a:gd name="T7" fmla="*/ 10 h 429"/>
                <a:gd name="T8" fmla="*/ 95 w 259"/>
                <a:gd name="T9" fmla="*/ 25 h 429"/>
                <a:gd name="T10" fmla="*/ 75 w 259"/>
                <a:gd name="T11" fmla="*/ 45 h 429"/>
                <a:gd name="T12" fmla="*/ 50 w 259"/>
                <a:gd name="T13" fmla="*/ 75 h 429"/>
                <a:gd name="T14" fmla="*/ 35 w 259"/>
                <a:gd name="T15" fmla="*/ 110 h 429"/>
                <a:gd name="T16" fmla="*/ 15 w 259"/>
                <a:gd name="T17" fmla="*/ 149 h 429"/>
                <a:gd name="T18" fmla="*/ 5 w 259"/>
                <a:gd name="T19" fmla="*/ 189 h 429"/>
                <a:gd name="T20" fmla="*/ 5 w 259"/>
                <a:gd name="T21" fmla="*/ 189 h 429"/>
                <a:gd name="T22" fmla="*/ 0 w 259"/>
                <a:gd name="T23" fmla="*/ 254 h 429"/>
                <a:gd name="T24" fmla="*/ 5 w 259"/>
                <a:gd name="T25" fmla="*/ 314 h 429"/>
                <a:gd name="T26" fmla="*/ 10 w 259"/>
                <a:gd name="T27" fmla="*/ 339 h 429"/>
                <a:gd name="T28" fmla="*/ 20 w 259"/>
                <a:gd name="T29" fmla="*/ 364 h 429"/>
                <a:gd name="T30" fmla="*/ 30 w 259"/>
                <a:gd name="T31" fmla="*/ 384 h 429"/>
                <a:gd name="T32" fmla="*/ 40 w 259"/>
                <a:gd name="T33" fmla="*/ 404 h 429"/>
                <a:gd name="T34" fmla="*/ 40 w 259"/>
                <a:gd name="T35" fmla="*/ 404 h 429"/>
                <a:gd name="T36" fmla="*/ 85 w 259"/>
                <a:gd name="T37" fmla="*/ 409 h 429"/>
                <a:gd name="T38" fmla="*/ 110 w 259"/>
                <a:gd name="T39" fmla="*/ 419 h 429"/>
                <a:gd name="T40" fmla="*/ 130 w 259"/>
                <a:gd name="T41" fmla="*/ 429 h 429"/>
                <a:gd name="T42" fmla="*/ 130 w 259"/>
                <a:gd name="T43" fmla="*/ 429 h 429"/>
                <a:gd name="T44" fmla="*/ 149 w 259"/>
                <a:gd name="T45" fmla="*/ 419 h 429"/>
                <a:gd name="T46" fmla="*/ 169 w 259"/>
                <a:gd name="T47" fmla="*/ 404 h 429"/>
                <a:gd name="T48" fmla="*/ 189 w 259"/>
                <a:gd name="T49" fmla="*/ 389 h 429"/>
                <a:gd name="T50" fmla="*/ 204 w 259"/>
                <a:gd name="T51" fmla="*/ 364 h 429"/>
                <a:gd name="T52" fmla="*/ 219 w 259"/>
                <a:gd name="T53" fmla="*/ 339 h 429"/>
                <a:gd name="T54" fmla="*/ 234 w 259"/>
                <a:gd name="T55" fmla="*/ 309 h 429"/>
                <a:gd name="T56" fmla="*/ 244 w 259"/>
                <a:gd name="T57" fmla="*/ 279 h 429"/>
                <a:gd name="T58" fmla="*/ 254 w 259"/>
                <a:gd name="T59" fmla="*/ 244 h 429"/>
                <a:gd name="T60" fmla="*/ 254 w 259"/>
                <a:gd name="T61" fmla="*/ 244 h 429"/>
                <a:gd name="T62" fmla="*/ 259 w 259"/>
                <a:gd name="T63" fmla="*/ 199 h 429"/>
                <a:gd name="T64" fmla="*/ 259 w 259"/>
                <a:gd name="T65" fmla="*/ 159 h 429"/>
                <a:gd name="T66" fmla="*/ 254 w 259"/>
                <a:gd name="T67" fmla="*/ 120 h 429"/>
                <a:gd name="T68" fmla="*/ 249 w 259"/>
                <a:gd name="T69" fmla="*/ 85 h 429"/>
                <a:gd name="T70" fmla="*/ 234 w 259"/>
                <a:gd name="T71" fmla="*/ 55 h 429"/>
                <a:gd name="T72" fmla="*/ 219 w 259"/>
                <a:gd name="T73" fmla="*/ 30 h 429"/>
                <a:gd name="T74" fmla="*/ 199 w 259"/>
                <a:gd name="T75" fmla="*/ 15 h 429"/>
                <a:gd name="T76" fmla="*/ 174 w 259"/>
                <a:gd name="T77" fmla="*/ 5 h 429"/>
                <a:gd name="T78" fmla="*/ 174 w 259"/>
                <a:gd name="T79" fmla="*/ 5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9" h="429">
                  <a:moveTo>
                    <a:pt x="174" y="5"/>
                  </a:moveTo>
                  <a:lnTo>
                    <a:pt x="174" y="5"/>
                  </a:lnTo>
                  <a:lnTo>
                    <a:pt x="149" y="0"/>
                  </a:lnTo>
                  <a:lnTo>
                    <a:pt x="120" y="10"/>
                  </a:lnTo>
                  <a:lnTo>
                    <a:pt x="95" y="25"/>
                  </a:lnTo>
                  <a:lnTo>
                    <a:pt x="75" y="45"/>
                  </a:lnTo>
                  <a:lnTo>
                    <a:pt x="50" y="75"/>
                  </a:lnTo>
                  <a:lnTo>
                    <a:pt x="35" y="110"/>
                  </a:lnTo>
                  <a:lnTo>
                    <a:pt x="15" y="149"/>
                  </a:lnTo>
                  <a:lnTo>
                    <a:pt x="5" y="189"/>
                  </a:lnTo>
                  <a:lnTo>
                    <a:pt x="5" y="189"/>
                  </a:lnTo>
                  <a:lnTo>
                    <a:pt x="0" y="254"/>
                  </a:lnTo>
                  <a:lnTo>
                    <a:pt x="5" y="314"/>
                  </a:lnTo>
                  <a:lnTo>
                    <a:pt x="10" y="339"/>
                  </a:lnTo>
                  <a:lnTo>
                    <a:pt x="20" y="364"/>
                  </a:lnTo>
                  <a:lnTo>
                    <a:pt x="30" y="384"/>
                  </a:lnTo>
                  <a:lnTo>
                    <a:pt x="40" y="404"/>
                  </a:lnTo>
                  <a:lnTo>
                    <a:pt x="40" y="404"/>
                  </a:lnTo>
                  <a:lnTo>
                    <a:pt x="85" y="409"/>
                  </a:lnTo>
                  <a:lnTo>
                    <a:pt x="110" y="419"/>
                  </a:lnTo>
                  <a:lnTo>
                    <a:pt x="130" y="429"/>
                  </a:lnTo>
                  <a:lnTo>
                    <a:pt x="130" y="429"/>
                  </a:lnTo>
                  <a:lnTo>
                    <a:pt x="149" y="419"/>
                  </a:lnTo>
                  <a:lnTo>
                    <a:pt x="169" y="404"/>
                  </a:lnTo>
                  <a:lnTo>
                    <a:pt x="189" y="389"/>
                  </a:lnTo>
                  <a:lnTo>
                    <a:pt x="204" y="364"/>
                  </a:lnTo>
                  <a:lnTo>
                    <a:pt x="219" y="339"/>
                  </a:lnTo>
                  <a:lnTo>
                    <a:pt x="234" y="309"/>
                  </a:lnTo>
                  <a:lnTo>
                    <a:pt x="244" y="279"/>
                  </a:lnTo>
                  <a:lnTo>
                    <a:pt x="254" y="244"/>
                  </a:lnTo>
                  <a:lnTo>
                    <a:pt x="254" y="244"/>
                  </a:lnTo>
                  <a:lnTo>
                    <a:pt x="259" y="199"/>
                  </a:lnTo>
                  <a:lnTo>
                    <a:pt x="259" y="159"/>
                  </a:lnTo>
                  <a:lnTo>
                    <a:pt x="254" y="120"/>
                  </a:lnTo>
                  <a:lnTo>
                    <a:pt x="249" y="85"/>
                  </a:lnTo>
                  <a:lnTo>
                    <a:pt x="234" y="55"/>
                  </a:lnTo>
                  <a:lnTo>
                    <a:pt x="219" y="30"/>
                  </a:lnTo>
                  <a:lnTo>
                    <a:pt x="199" y="15"/>
                  </a:lnTo>
                  <a:lnTo>
                    <a:pt x="174" y="5"/>
                  </a:lnTo>
                  <a:lnTo>
                    <a:pt x="174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593" name="Freeform 96"/>
            <p:cNvSpPr>
              <a:spLocks/>
            </p:cNvSpPr>
            <p:nvPr/>
          </p:nvSpPr>
          <p:spPr bwMode="auto">
            <a:xfrm>
              <a:off x="7708900" y="2778125"/>
              <a:ext cx="403225" cy="434975"/>
            </a:xfrm>
            <a:custGeom>
              <a:avLst/>
              <a:gdLst>
                <a:gd name="T0" fmla="*/ 159 w 254"/>
                <a:gd name="T1" fmla="*/ 40 h 274"/>
                <a:gd name="T2" fmla="*/ 159 w 254"/>
                <a:gd name="T3" fmla="*/ 40 h 274"/>
                <a:gd name="T4" fmla="*/ 184 w 254"/>
                <a:gd name="T5" fmla="*/ 50 h 274"/>
                <a:gd name="T6" fmla="*/ 204 w 254"/>
                <a:gd name="T7" fmla="*/ 65 h 274"/>
                <a:gd name="T8" fmla="*/ 219 w 254"/>
                <a:gd name="T9" fmla="*/ 90 h 274"/>
                <a:gd name="T10" fmla="*/ 234 w 254"/>
                <a:gd name="T11" fmla="*/ 120 h 274"/>
                <a:gd name="T12" fmla="*/ 244 w 254"/>
                <a:gd name="T13" fmla="*/ 154 h 274"/>
                <a:gd name="T14" fmla="*/ 244 w 254"/>
                <a:gd name="T15" fmla="*/ 189 h 274"/>
                <a:gd name="T16" fmla="*/ 244 w 254"/>
                <a:gd name="T17" fmla="*/ 229 h 274"/>
                <a:gd name="T18" fmla="*/ 239 w 254"/>
                <a:gd name="T19" fmla="*/ 274 h 274"/>
                <a:gd name="T20" fmla="*/ 239 w 254"/>
                <a:gd name="T21" fmla="*/ 274 h 274"/>
                <a:gd name="T22" fmla="*/ 249 w 254"/>
                <a:gd name="T23" fmla="*/ 244 h 274"/>
                <a:gd name="T24" fmla="*/ 249 w 254"/>
                <a:gd name="T25" fmla="*/ 244 h 274"/>
                <a:gd name="T26" fmla="*/ 254 w 254"/>
                <a:gd name="T27" fmla="*/ 199 h 274"/>
                <a:gd name="T28" fmla="*/ 254 w 254"/>
                <a:gd name="T29" fmla="*/ 159 h 274"/>
                <a:gd name="T30" fmla="*/ 249 w 254"/>
                <a:gd name="T31" fmla="*/ 120 h 274"/>
                <a:gd name="T32" fmla="*/ 244 w 254"/>
                <a:gd name="T33" fmla="*/ 85 h 274"/>
                <a:gd name="T34" fmla="*/ 229 w 254"/>
                <a:gd name="T35" fmla="*/ 55 h 274"/>
                <a:gd name="T36" fmla="*/ 214 w 254"/>
                <a:gd name="T37" fmla="*/ 30 h 274"/>
                <a:gd name="T38" fmla="*/ 194 w 254"/>
                <a:gd name="T39" fmla="*/ 15 h 274"/>
                <a:gd name="T40" fmla="*/ 169 w 254"/>
                <a:gd name="T41" fmla="*/ 5 h 274"/>
                <a:gd name="T42" fmla="*/ 169 w 254"/>
                <a:gd name="T43" fmla="*/ 5 h 274"/>
                <a:gd name="T44" fmla="*/ 144 w 254"/>
                <a:gd name="T45" fmla="*/ 0 h 274"/>
                <a:gd name="T46" fmla="*/ 115 w 254"/>
                <a:gd name="T47" fmla="*/ 10 h 274"/>
                <a:gd name="T48" fmla="*/ 90 w 254"/>
                <a:gd name="T49" fmla="*/ 25 h 274"/>
                <a:gd name="T50" fmla="*/ 70 w 254"/>
                <a:gd name="T51" fmla="*/ 45 h 274"/>
                <a:gd name="T52" fmla="*/ 45 w 254"/>
                <a:gd name="T53" fmla="*/ 75 h 274"/>
                <a:gd name="T54" fmla="*/ 30 w 254"/>
                <a:gd name="T55" fmla="*/ 110 h 274"/>
                <a:gd name="T56" fmla="*/ 10 w 254"/>
                <a:gd name="T57" fmla="*/ 149 h 274"/>
                <a:gd name="T58" fmla="*/ 0 w 254"/>
                <a:gd name="T59" fmla="*/ 189 h 274"/>
                <a:gd name="T60" fmla="*/ 0 w 254"/>
                <a:gd name="T61" fmla="*/ 189 h 274"/>
                <a:gd name="T62" fmla="*/ 0 w 254"/>
                <a:gd name="T63" fmla="*/ 199 h 274"/>
                <a:gd name="T64" fmla="*/ 0 w 254"/>
                <a:gd name="T65" fmla="*/ 199 h 274"/>
                <a:gd name="T66" fmla="*/ 10 w 254"/>
                <a:gd name="T67" fmla="*/ 164 h 274"/>
                <a:gd name="T68" fmla="*/ 30 w 254"/>
                <a:gd name="T69" fmla="*/ 130 h 274"/>
                <a:gd name="T70" fmla="*/ 45 w 254"/>
                <a:gd name="T71" fmla="*/ 100 h 274"/>
                <a:gd name="T72" fmla="*/ 65 w 254"/>
                <a:gd name="T73" fmla="*/ 75 h 274"/>
                <a:gd name="T74" fmla="*/ 90 w 254"/>
                <a:gd name="T75" fmla="*/ 60 h 274"/>
                <a:gd name="T76" fmla="*/ 115 w 254"/>
                <a:gd name="T77" fmla="*/ 45 h 274"/>
                <a:gd name="T78" fmla="*/ 134 w 254"/>
                <a:gd name="T79" fmla="*/ 40 h 274"/>
                <a:gd name="T80" fmla="*/ 159 w 254"/>
                <a:gd name="T81" fmla="*/ 40 h 274"/>
                <a:gd name="T82" fmla="*/ 159 w 254"/>
                <a:gd name="T83" fmla="*/ 4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4" h="274">
                  <a:moveTo>
                    <a:pt x="159" y="40"/>
                  </a:moveTo>
                  <a:lnTo>
                    <a:pt x="159" y="40"/>
                  </a:lnTo>
                  <a:lnTo>
                    <a:pt x="184" y="50"/>
                  </a:lnTo>
                  <a:lnTo>
                    <a:pt x="204" y="65"/>
                  </a:lnTo>
                  <a:lnTo>
                    <a:pt x="219" y="90"/>
                  </a:lnTo>
                  <a:lnTo>
                    <a:pt x="234" y="120"/>
                  </a:lnTo>
                  <a:lnTo>
                    <a:pt x="244" y="154"/>
                  </a:lnTo>
                  <a:lnTo>
                    <a:pt x="244" y="189"/>
                  </a:lnTo>
                  <a:lnTo>
                    <a:pt x="244" y="229"/>
                  </a:lnTo>
                  <a:lnTo>
                    <a:pt x="239" y="274"/>
                  </a:lnTo>
                  <a:lnTo>
                    <a:pt x="239" y="274"/>
                  </a:lnTo>
                  <a:lnTo>
                    <a:pt x="249" y="244"/>
                  </a:lnTo>
                  <a:lnTo>
                    <a:pt x="249" y="244"/>
                  </a:lnTo>
                  <a:lnTo>
                    <a:pt x="254" y="199"/>
                  </a:lnTo>
                  <a:lnTo>
                    <a:pt x="254" y="159"/>
                  </a:lnTo>
                  <a:lnTo>
                    <a:pt x="249" y="120"/>
                  </a:lnTo>
                  <a:lnTo>
                    <a:pt x="244" y="85"/>
                  </a:lnTo>
                  <a:lnTo>
                    <a:pt x="229" y="55"/>
                  </a:lnTo>
                  <a:lnTo>
                    <a:pt x="214" y="30"/>
                  </a:lnTo>
                  <a:lnTo>
                    <a:pt x="194" y="15"/>
                  </a:lnTo>
                  <a:lnTo>
                    <a:pt x="169" y="5"/>
                  </a:lnTo>
                  <a:lnTo>
                    <a:pt x="169" y="5"/>
                  </a:lnTo>
                  <a:lnTo>
                    <a:pt x="144" y="0"/>
                  </a:lnTo>
                  <a:lnTo>
                    <a:pt x="115" y="10"/>
                  </a:lnTo>
                  <a:lnTo>
                    <a:pt x="90" y="25"/>
                  </a:lnTo>
                  <a:lnTo>
                    <a:pt x="70" y="45"/>
                  </a:lnTo>
                  <a:lnTo>
                    <a:pt x="45" y="75"/>
                  </a:lnTo>
                  <a:lnTo>
                    <a:pt x="30" y="110"/>
                  </a:lnTo>
                  <a:lnTo>
                    <a:pt x="10" y="149"/>
                  </a:lnTo>
                  <a:lnTo>
                    <a:pt x="0" y="189"/>
                  </a:lnTo>
                  <a:lnTo>
                    <a:pt x="0" y="189"/>
                  </a:lnTo>
                  <a:lnTo>
                    <a:pt x="0" y="199"/>
                  </a:lnTo>
                  <a:lnTo>
                    <a:pt x="0" y="199"/>
                  </a:lnTo>
                  <a:lnTo>
                    <a:pt x="10" y="164"/>
                  </a:lnTo>
                  <a:lnTo>
                    <a:pt x="30" y="130"/>
                  </a:lnTo>
                  <a:lnTo>
                    <a:pt x="45" y="100"/>
                  </a:lnTo>
                  <a:lnTo>
                    <a:pt x="65" y="75"/>
                  </a:lnTo>
                  <a:lnTo>
                    <a:pt x="90" y="60"/>
                  </a:lnTo>
                  <a:lnTo>
                    <a:pt x="115" y="45"/>
                  </a:lnTo>
                  <a:lnTo>
                    <a:pt x="134" y="40"/>
                  </a:lnTo>
                  <a:lnTo>
                    <a:pt x="159" y="40"/>
                  </a:lnTo>
                  <a:lnTo>
                    <a:pt x="159" y="4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594" name="Freeform 97"/>
            <p:cNvSpPr>
              <a:spLocks/>
            </p:cNvSpPr>
            <p:nvPr/>
          </p:nvSpPr>
          <p:spPr bwMode="auto">
            <a:xfrm>
              <a:off x="7764463" y="2778125"/>
              <a:ext cx="307975" cy="403225"/>
            </a:xfrm>
            <a:custGeom>
              <a:avLst/>
              <a:gdLst>
                <a:gd name="T0" fmla="*/ 189 w 194"/>
                <a:gd name="T1" fmla="*/ 149 h 254"/>
                <a:gd name="T2" fmla="*/ 189 w 194"/>
                <a:gd name="T3" fmla="*/ 149 h 254"/>
                <a:gd name="T4" fmla="*/ 184 w 194"/>
                <a:gd name="T5" fmla="*/ 174 h 254"/>
                <a:gd name="T6" fmla="*/ 169 w 194"/>
                <a:gd name="T7" fmla="*/ 199 h 254"/>
                <a:gd name="T8" fmla="*/ 159 w 194"/>
                <a:gd name="T9" fmla="*/ 219 h 254"/>
                <a:gd name="T10" fmla="*/ 139 w 194"/>
                <a:gd name="T11" fmla="*/ 234 h 254"/>
                <a:gd name="T12" fmla="*/ 124 w 194"/>
                <a:gd name="T13" fmla="*/ 244 h 254"/>
                <a:gd name="T14" fmla="*/ 104 w 194"/>
                <a:gd name="T15" fmla="*/ 254 h 254"/>
                <a:gd name="T16" fmla="*/ 85 w 194"/>
                <a:gd name="T17" fmla="*/ 254 h 254"/>
                <a:gd name="T18" fmla="*/ 65 w 194"/>
                <a:gd name="T19" fmla="*/ 254 h 254"/>
                <a:gd name="T20" fmla="*/ 65 w 194"/>
                <a:gd name="T21" fmla="*/ 254 h 254"/>
                <a:gd name="T22" fmla="*/ 50 w 194"/>
                <a:gd name="T23" fmla="*/ 244 h 254"/>
                <a:gd name="T24" fmla="*/ 35 w 194"/>
                <a:gd name="T25" fmla="*/ 234 h 254"/>
                <a:gd name="T26" fmla="*/ 20 w 194"/>
                <a:gd name="T27" fmla="*/ 219 h 254"/>
                <a:gd name="T28" fmla="*/ 10 w 194"/>
                <a:gd name="T29" fmla="*/ 199 h 254"/>
                <a:gd name="T30" fmla="*/ 5 w 194"/>
                <a:gd name="T31" fmla="*/ 179 h 254"/>
                <a:gd name="T32" fmla="*/ 0 w 194"/>
                <a:gd name="T33" fmla="*/ 154 h 254"/>
                <a:gd name="T34" fmla="*/ 0 w 194"/>
                <a:gd name="T35" fmla="*/ 130 h 254"/>
                <a:gd name="T36" fmla="*/ 5 w 194"/>
                <a:gd name="T37" fmla="*/ 105 h 254"/>
                <a:gd name="T38" fmla="*/ 5 w 194"/>
                <a:gd name="T39" fmla="*/ 105 h 254"/>
                <a:gd name="T40" fmla="*/ 15 w 194"/>
                <a:gd name="T41" fmla="*/ 80 h 254"/>
                <a:gd name="T42" fmla="*/ 25 w 194"/>
                <a:gd name="T43" fmla="*/ 60 h 254"/>
                <a:gd name="T44" fmla="*/ 40 w 194"/>
                <a:gd name="T45" fmla="*/ 40 h 254"/>
                <a:gd name="T46" fmla="*/ 55 w 194"/>
                <a:gd name="T47" fmla="*/ 25 h 254"/>
                <a:gd name="T48" fmla="*/ 75 w 194"/>
                <a:gd name="T49" fmla="*/ 10 h 254"/>
                <a:gd name="T50" fmla="*/ 90 w 194"/>
                <a:gd name="T51" fmla="*/ 5 h 254"/>
                <a:gd name="T52" fmla="*/ 109 w 194"/>
                <a:gd name="T53" fmla="*/ 0 h 254"/>
                <a:gd name="T54" fmla="*/ 129 w 194"/>
                <a:gd name="T55" fmla="*/ 5 h 254"/>
                <a:gd name="T56" fmla="*/ 129 w 194"/>
                <a:gd name="T57" fmla="*/ 5 h 254"/>
                <a:gd name="T58" fmla="*/ 149 w 194"/>
                <a:gd name="T59" fmla="*/ 10 h 254"/>
                <a:gd name="T60" fmla="*/ 164 w 194"/>
                <a:gd name="T61" fmla="*/ 20 h 254"/>
                <a:gd name="T62" fmla="*/ 174 w 194"/>
                <a:gd name="T63" fmla="*/ 40 h 254"/>
                <a:gd name="T64" fmla="*/ 184 w 194"/>
                <a:gd name="T65" fmla="*/ 55 h 254"/>
                <a:gd name="T66" fmla="*/ 194 w 194"/>
                <a:gd name="T67" fmla="*/ 80 h 254"/>
                <a:gd name="T68" fmla="*/ 194 w 194"/>
                <a:gd name="T69" fmla="*/ 100 h 254"/>
                <a:gd name="T70" fmla="*/ 194 w 194"/>
                <a:gd name="T71" fmla="*/ 125 h 254"/>
                <a:gd name="T72" fmla="*/ 189 w 194"/>
                <a:gd name="T73" fmla="*/ 149 h 254"/>
                <a:gd name="T74" fmla="*/ 189 w 194"/>
                <a:gd name="T75" fmla="*/ 149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4" h="254">
                  <a:moveTo>
                    <a:pt x="189" y="149"/>
                  </a:moveTo>
                  <a:lnTo>
                    <a:pt x="189" y="149"/>
                  </a:lnTo>
                  <a:lnTo>
                    <a:pt x="184" y="174"/>
                  </a:lnTo>
                  <a:lnTo>
                    <a:pt x="169" y="199"/>
                  </a:lnTo>
                  <a:lnTo>
                    <a:pt x="159" y="219"/>
                  </a:lnTo>
                  <a:lnTo>
                    <a:pt x="139" y="234"/>
                  </a:lnTo>
                  <a:lnTo>
                    <a:pt x="124" y="244"/>
                  </a:lnTo>
                  <a:lnTo>
                    <a:pt x="104" y="254"/>
                  </a:lnTo>
                  <a:lnTo>
                    <a:pt x="85" y="254"/>
                  </a:lnTo>
                  <a:lnTo>
                    <a:pt x="65" y="254"/>
                  </a:lnTo>
                  <a:lnTo>
                    <a:pt x="65" y="254"/>
                  </a:lnTo>
                  <a:lnTo>
                    <a:pt x="50" y="244"/>
                  </a:lnTo>
                  <a:lnTo>
                    <a:pt x="35" y="234"/>
                  </a:lnTo>
                  <a:lnTo>
                    <a:pt x="20" y="219"/>
                  </a:lnTo>
                  <a:lnTo>
                    <a:pt x="10" y="199"/>
                  </a:lnTo>
                  <a:lnTo>
                    <a:pt x="5" y="179"/>
                  </a:lnTo>
                  <a:lnTo>
                    <a:pt x="0" y="154"/>
                  </a:lnTo>
                  <a:lnTo>
                    <a:pt x="0" y="130"/>
                  </a:lnTo>
                  <a:lnTo>
                    <a:pt x="5" y="105"/>
                  </a:lnTo>
                  <a:lnTo>
                    <a:pt x="5" y="105"/>
                  </a:lnTo>
                  <a:lnTo>
                    <a:pt x="15" y="80"/>
                  </a:lnTo>
                  <a:lnTo>
                    <a:pt x="25" y="60"/>
                  </a:lnTo>
                  <a:lnTo>
                    <a:pt x="40" y="40"/>
                  </a:lnTo>
                  <a:lnTo>
                    <a:pt x="55" y="25"/>
                  </a:lnTo>
                  <a:lnTo>
                    <a:pt x="75" y="10"/>
                  </a:lnTo>
                  <a:lnTo>
                    <a:pt x="90" y="5"/>
                  </a:lnTo>
                  <a:lnTo>
                    <a:pt x="109" y="0"/>
                  </a:lnTo>
                  <a:lnTo>
                    <a:pt x="129" y="5"/>
                  </a:lnTo>
                  <a:lnTo>
                    <a:pt x="129" y="5"/>
                  </a:lnTo>
                  <a:lnTo>
                    <a:pt x="149" y="10"/>
                  </a:lnTo>
                  <a:lnTo>
                    <a:pt x="164" y="20"/>
                  </a:lnTo>
                  <a:lnTo>
                    <a:pt x="174" y="40"/>
                  </a:lnTo>
                  <a:lnTo>
                    <a:pt x="184" y="55"/>
                  </a:lnTo>
                  <a:lnTo>
                    <a:pt x="194" y="80"/>
                  </a:lnTo>
                  <a:lnTo>
                    <a:pt x="194" y="100"/>
                  </a:lnTo>
                  <a:lnTo>
                    <a:pt x="194" y="125"/>
                  </a:lnTo>
                  <a:lnTo>
                    <a:pt x="189" y="149"/>
                  </a:lnTo>
                  <a:lnTo>
                    <a:pt x="189" y="149"/>
                  </a:lnTo>
                  <a:close/>
                </a:path>
              </a:pathLst>
            </a:custGeom>
            <a:solidFill>
              <a:srgbClr val="1A5A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595" name="Freeform 98"/>
            <p:cNvSpPr>
              <a:spLocks/>
            </p:cNvSpPr>
            <p:nvPr/>
          </p:nvSpPr>
          <p:spPr bwMode="auto">
            <a:xfrm>
              <a:off x="7796213" y="2817813"/>
              <a:ext cx="244475" cy="323850"/>
            </a:xfrm>
            <a:custGeom>
              <a:avLst/>
              <a:gdLst>
                <a:gd name="T0" fmla="*/ 154 w 154"/>
                <a:gd name="T1" fmla="*/ 120 h 204"/>
                <a:gd name="T2" fmla="*/ 154 w 154"/>
                <a:gd name="T3" fmla="*/ 120 h 204"/>
                <a:gd name="T4" fmla="*/ 144 w 154"/>
                <a:gd name="T5" fmla="*/ 139 h 204"/>
                <a:gd name="T6" fmla="*/ 134 w 154"/>
                <a:gd name="T7" fmla="*/ 159 h 204"/>
                <a:gd name="T8" fmla="*/ 124 w 154"/>
                <a:gd name="T9" fmla="*/ 174 h 204"/>
                <a:gd name="T10" fmla="*/ 114 w 154"/>
                <a:gd name="T11" fmla="*/ 189 h 204"/>
                <a:gd name="T12" fmla="*/ 99 w 154"/>
                <a:gd name="T13" fmla="*/ 194 h 204"/>
                <a:gd name="T14" fmla="*/ 84 w 154"/>
                <a:gd name="T15" fmla="*/ 204 h 204"/>
                <a:gd name="T16" fmla="*/ 70 w 154"/>
                <a:gd name="T17" fmla="*/ 204 h 204"/>
                <a:gd name="T18" fmla="*/ 55 w 154"/>
                <a:gd name="T19" fmla="*/ 204 h 204"/>
                <a:gd name="T20" fmla="*/ 55 w 154"/>
                <a:gd name="T21" fmla="*/ 204 h 204"/>
                <a:gd name="T22" fmla="*/ 40 w 154"/>
                <a:gd name="T23" fmla="*/ 194 h 204"/>
                <a:gd name="T24" fmla="*/ 25 w 154"/>
                <a:gd name="T25" fmla="*/ 189 h 204"/>
                <a:gd name="T26" fmla="*/ 15 w 154"/>
                <a:gd name="T27" fmla="*/ 174 h 204"/>
                <a:gd name="T28" fmla="*/ 5 w 154"/>
                <a:gd name="T29" fmla="*/ 159 h 204"/>
                <a:gd name="T30" fmla="*/ 0 w 154"/>
                <a:gd name="T31" fmla="*/ 144 h 204"/>
                <a:gd name="T32" fmla="*/ 0 w 154"/>
                <a:gd name="T33" fmla="*/ 124 h 204"/>
                <a:gd name="T34" fmla="*/ 0 w 154"/>
                <a:gd name="T35" fmla="*/ 105 h 204"/>
                <a:gd name="T36" fmla="*/ 5 w 154"/>
                <a:gd name="T37" fmla="*/ 85 h 204"/>
                <a:gd name="T38" fmla="*/ 5 w 154"/>
                <a:gd name="T39" fmla="*/ 85 h 204"/>
                <a:gd name="T40" fmla="*/ 10 w 154"/>
                <a:gd name="T41" fmla="*/ 65 h 204"/>
                <a:gd name="T42" fmla="*/ 20 w 154"/>
                <a:gd name="T43" fmla="*/ 45 h 204"/>
                <a:gd name="T44" fmla="*/ 30 w 154"/>
                <a:gd name="T45" fmla="*/ 30 h 204"/>
                <a:gd name="T46" fmla="*/ 45 w 154"/>
                <a:gd name="T47" fmla="*/ 20 h 204"/>
                <a:gd name="T48" fmla="*/ 60 w 154"/>
                <a:gd name="T49" fmla="*/ 10 h 204"/>
                <a:gd name="T50" fmla="*/ 74 w 154"/>
                <a:gd name="T51" fmla="*/ 5 h 204"/>
                <a:gd name="T52" fmla="*/ 89 w 154"/>
                <a:gd name="T53" fmla="*/ 0 h 204"/>
                <a:gd name="T54" fmla="*/ 104 w 154"/>
                <a:gd name="T55" fmla="*/ 5 h 204"/>
                <a:gd name="T56" fmla="*/ 104 w 154"/>
                <a:gd name="T57" fmla="*/ 5 h 204"/>
                <a:gd name="T58" fmla="*/ 119 w 154"/>
                <a:gd name="T59" fmla="*/ 10 h 204"/>
                <a:gd name="T60" fmla="*/ 129 w 154"/>
                <a:gd name="T61" fmla="*/ 20 h 204"/>
                <a:gd name="T62" fmla="*/ 139 w 154"/>
                <a:gd name="T63" fmla="*/ 30 h 204"/>
                <a:gd name="T64" fmla="*/ 149 w 154"/>
                <a:gd name="T65" fmla="*/ 45 h 204"/>
                <a:gd name="T66" fmla="*/ 154 w 154"/>
                <a:gd name="T67" fmla="*/ 65 h 204"/>
                <a:gd name="T68" fmla="*/ 154 w 154"/>
                <a:gd name="T69" fmla="*/ 80 h 204"/>
                <a:gd name="T70" fmla="*/ 154 w 154"/>
                <a:gd name="T71" fmla="*/ 100 h 204"/>
                <a:gd name="T72" fmla="*/ 154 w 154"/>
                <a:gd name="T73" fmla="*/ 120 h 204"/>
                <a:gd name="T74" fmla="*/ 154 w 154"/>
                <a:gd name="T75" fmla="*/ 12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4" h="204">
                  <a:moveTo>
                    <a:pt x="154" y="120"/>
                  </a:moveTo>
                  <a:lnTo>
                    <a:pt x="154" y="120"/>
                  </a:lnTo>
                  <a:lnTo>
                    <a:pt x="144" y="139"/>
                  </a:lnTo>
                  <a:lnTo>
                    <a:pt x="134" y="159"/>
                  </a:lnTo>
                  <a:lnTo>
                    <a:pt x="124" y="174"/>
                  </a:lnTo>
                  <a:lnTo>
                    <a:pt x="114" y="189"/>
                  </a:lnTo>
                  <a:lnTo>
                    <a:pt x="99" y="194"/>
                  </a:lnTo>
                  <a:lnTo>
                    <a:pt x="84" y="204"/>
                  </a:lnTo>
                  <a:lnTo>
                    <a:pt x="70" y="204"/>
                  </a:lnTo>
                  <a:lnTo>
                    <a:pt x="55" y="204"/>
                  </a:lnTo>
                  <a:lnTo>
                    <a:pt x="55" y="204"/>
                  </a:lnTo>
                  <a:lnTo>
                    <a:pt x="40" y="194"/>
                  </a:lnTo>
                  <a:lnTo>
                    <a:pt x="25" y="189"/>
                  </a:lnTo>
                  <a:lnTo>
                    <a:pt x="15" y="174"/>
                  </a:lnTo>
                  <a:lnTo>
                    <a:pt x="5" y="159"/>
                  </a:lnTo>
                  <a:lnTo>
                    <a:pt x="0" y="144"/>
                  </a:lnTo>
                  <a:lnTo>
                    <a:pt x="0" y="124"/>
                  </a:lnTo>
                  <a:lnTo>
                    <a:pt x="0" y="105"/>
                  </a:lnTo>
                  <a:lnTo>
                    <a:pt x="5" y="85"/>
                  </a:lnTo>
                  <a:lnTo>
                    <a:pt x="5" y="85"/>
                  </a:lnTo>
                  <a:lnTo>
                    <a:pt x="10" y="65"/>
                  </a:lnTo>
                  <a:lnTo>
                    <a:pt x="20" y="45"/>
                  </a:lnTo>
                  <a:lnTo>
                    <a:pt x="30" y="30"/>
                  </a:lnTo>
                  <a:lnTo>
                    <a:pt x="45" y="20"/>
                  </a:lnTo>
                  <a:lnTo>
                    <a:pt x="60" y="10"/>
                  </a:lnTo>
                  <a:lnTo>
                    <a:pt x="74" y="5"/>
                  </a:lnTo>
                  <a:lnTo>
                    <a:pt x="89" y="0"/>
                  </a:lnTo>
                  <a:lnTo>
                    <a:pt x="104" y="5"/>
                  </a:lnTo>
                  <a:lnTo>
                    <a:pt x="104" y="5"/>
                  </a:lnTo>
                  <a:lnTo>
                    <a:pt x="119" y="10"/>
                  </a:lnTo>
                  <a:lnTo>
                    <a:pt x="129" y="20"/>
                  </a:lnTo>
                  <a:lnTo>
                    <a:pt x="139" y="30"/>
                  </a:lnTo>
                  <a:lnTo>
                    <a:pt x="149" y="45"/>
                  </a:lnTo>
                  <a:lnTo>
                    <a:pt x="154" y="65"/>
                  </a:lnTo>
                  <a:lnTo>
                    <a:pt x="154" y="80"/>
                  </a:lnTo>
                  <a:lnTo>
                    <a:pt x="154" y="100"/>
                  </a:lnTo>
                  <a:lnTo>
                    <a:pt x="154" y="120"/>
                  </a:lnTo>
                  <a:lnTo>
                    <a:pt x="154" y="120"/>
                  </a:lnTo>
                  <a:close/>
                </a:path>
              </a:pathLst>
            </a:custGeom>
            <a:solidFill>
              <a:srgbClr val="28AE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596" name="Freeform 99"/>
            <p:cNvSpPr>
              <a:spLocks/>
            </p:cNvSpPr>
            <p:nvPr/>
          </p:nvSpPr>
          <p:spPr bwMode="auto">
            <a:xfrm>
              <a:off x="7835900" y="2889250"/>
              <a:ext cx="165100" cy="196850"/>
            </a:xfrm>
            <a:custGeom>
              <a:avLst/>
              <a:gdLst>
                <a:gd name="T0" fmla="*/ 99 w 104"/>
                <a:gd name="T1" fmla="*/ 75 h 124"/>
                <a:gd name="T2" fmla="*/ 99 w 104"/>
                <a:gd name="T3" fmla="*/ 75 h 124"/>
                <a:gd name="T4" fmla="*/ 89 w 104"/>
                <a:gd name="T5" fmla="*/ 99 h 124"/>
                <a:gd name="T6" fmla="*/ 74 w 104"/>
                <a:gd name="T7" fmla="*/ 114 h 124"/>
                <a:gd name="T8" fmla="*/ 54 w 104"/>
                <a:gd name="T9" fmla="*/ 124 h 124"/>
                <a:gd name="T10" fmla="*/ 35 w 104"/>
                <a:gd name="T11" fmla="*/ 124 h 124"/>
                <a:gd name="T12" fmla="*/ 35 w 104"/>
                <a:gd name="T13" fmla="*/ 124 h 124"/>
                <a:gd name="T14" fmla="*/ 20 w 104"/>
                <a:gd name="T15" fmla="*/ 114 h 124"/>
                <a:gd name="T16" fmla="*/ 5 w 104"/>
                <a:gd name="T17" fmla="*/ 94 h 124"/>
                <a:gd name="T18" fmla="*/ 0 w 104"/>
                <a:gd name="T19" fmla="*/ 75 h 124"/>
                <a:gd name="T20" fmla="*/ 5 w 104"/>
                <a:gd name="T21" fmla="*/ 50 h 124"/>
                <a:gd name="T22" fmla="*/ 5 w 104"/>
                <a:gd name="T23" fmla="*/ 50 h 124"/>
                <a:gd name="T24" fmla="*/ 15 w 104"/>
                <a:gd name="T25" fmla="*/ 25 h 124"/>
                <a:gd name="T26" fmla="*/ 30 w 104"/>
                <a:gd name="T27" fmla="*/ 10 h 124"/>
                <a:gd name="T28" fmla="*/ 49 w 104"/>
                <a:gd name="T29" fmla="*/ 0 h 124"/>
                <a:gd name="T30" fmla="*/ 69 w 104"/>
                <a:gd name="T31" fmla="*/ 0 h 124"/>
                <a:gd name="T32" fmla="*/ 69 w 104"/>
                <a:gd name="T33" fmla="*/ 0 h 124"/>
                <a:gd name="T34" fmla="*/ 84 w 104"/>
                <a:gd name="T35" fmla="*/ 10 h 124"/>
                <a:gd name="T36" fmla="*/ 99 w 104"/>
                <a:gd name="T37" fmla="*/ 25 h 124"/>
                <a:gd name="T38" fmla="*/ 104 w 104"/>
                <a:gd name="T39" fmla="*/ 50 h 124"/>
                <a:gd name="T40" fmla="*/ 99 w 104"/>
                <a:gd name="T41" fmla="*/ 75 h 124"/>
                <a:gd name="T42" fmla="*/ 99 w 104"/>
                <a:gd name="T43" fmla="*/ 75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4" h="124">
                  <a:moveTo>
                    <a:pt x="99" y="75"/>
                  </a:moveTo>
                  <a:lnTo>
                    <a:pt x="99" y="75"/>
                  </a:lnTo>
                  <a:lnTo>
                    <a:pt x="89" y="99"/>
                  </a:lnTo>
                  <a:lnTo>
                    <a:pt x="74" y="114"/>
                  </a:lnTo>
                  <a:lnTo>
                    <a:pt x="54" y="124"/>
                  </a:lnTo>
                  <a:lnTo>
                    <a:pt x="35" y="124"/>
                  </a:lnTo>
                  <a:lnTo>
                    <a:pt x="35" y="124"/>
                  </a:lnTo>
                  <a:lnTo>
                    <a:pt x="20" y="114"/>
                  </a:lnTo>
                  <a:lnTo>
                    <a:pt x="5" y="94"/>
                  </a:lnTo>
                  <a:lnTo>
                    <a:pt x="0" y="75"/>
                  </a:lnTo>
                  <a:lnTo>
                    <a:pt x="5" y="50"/>
                  </a:lnTo>
                  <a:lnTo>
                    <a:pt x="5" y="50"/>
                  </a:lnTo>
                  <a:lnTo>
                    <a:pt x="15" y="25"/>
                  </a:lnTo>
                  <a:lnTo>
                    <a:pt x="30" y="10"/>
                  </a:lnTo>
                  <a:lnTo>
                    <a:pt x="49" y="0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84" y="10"/>
                  </a:lnTo>
                  <a:lnTo>
                    <a:pt x="99" y="25"/>
                  </a:lnTo>
                  <a:lnTo>
                    <a:pt x="104" y="50"/>
                  </a:lnTo>
                  <a:lnTo>
                    <a:pt x="99" y="75"/>
                  </a:lnTo>
                  <a:lnTo>
                    <a:pt x="99" y="7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597" name="Freeform 100"/>
            <p:cNvSpPr>
              <a:spLocks/>
            </p:cNvSpPr>
            <p:nvPr/>
          </p:nvSpPr>
          <p:spPr bwMode="auto">
            <a:xfrm>
              <a:off x="7867650" y="2873375"/>
              <a:ext cx="61913" cy="79375"/>
            </a:xfrm>
            <a:custGeom>
              <a:avLst/>
              <a:gdLst>
                <a:gd name="T0" fmla="*/ 39 w 39"/>
                <a:gd name="T1" fmla="*/ 25 h 50"/>
                <a:gd name="T2" fmla="*/ 39 w 39"/>
                <a:gd name="T3" fmla="*/ 25 h 50"/>
                <a:gd name="T4" fmla="*/ 34 w 39"/>
                <a:gd name="T5" fmla="*/ 35 h 50"/>
                <a:gd name="T6" fmla="*/ 29 w 39"/>
                <a:gd name="T7" fmla="*/ 45 h 50"/>
                <a:gd name="T8" fmla="*/ 25 w 39"/>
                <a:gd name="T9" fmla="*/ 50 h 50"/>
                <a:gd name="T10" fmla="*/ 15 w 39"/>
                <a:gd name="T11" fmla="*/ 50 h 50"/>
                <a:gd name="T12" fmla="*/ 15 w 39"/>
                <a:gd name="T13" fmla="*/ 50 h 50"/>
                <a:gd name="T14" fmla="*/ 10 w 39"/>
                <a:gd name="T15" fmla="*/ 45 h 50"/>
                <a:gd name="T16" fmla="*/ 5 w 39"/>
                <a:gd name="T17" fmla="*/ 40 h 50"/>
                <a:gd name="T18" fmla="*/ 0 w 39"/>
                <a:gd name="T19" fmla="*/ 30 h 50"/>
                <a:gd name="T20" fmla="*/ 0 w 39"/>
                <a:gd name="T21" fmla="*/ 20 h 50"/>
                <a:gd name="T22" fmla="*/ 0 w 39"/>
                <a:gd name="T23" fmla="*/ 20 h 50"/>
                <a:gd name="T24" fmla="*/ 5 w 39"/>
                <a:gd name="T25" fmla="*/ 10 h 50"/>
                <a:gd name="T26" fmla="*/ 10 w 39"/>
                <a:gd name="T27" fmla="*/ 5 h 50"/>
                <a:gd name="T28" fmla="*/ 15 w 39"/>
                <a:gd name="T29" fmla="*/ 0 h 50"/>
                <a:gd name="T30" fmla="*/ 25 w 39"/>
                <a:gd name="T31" fmla="*/ 0 h 50"/>
                <a:gd name="T32" fmla="*/ 25 w 39"/>
                <a:gd name="T33" fmla="*/ 0 h 50"/>
                <a:gd name="T34" fmla="*/ 29 w 39"/>
                <a:gd name="T35" fmla="*/ 0 h 50"/>
                <a:gd name="T36" fmla="*/ 34 w 39"/>
                <a:gd name="T37" fmla="*/ 10 h 50"/>
                <a:gd name="T38" fmla="*/ 39 w 39"/>
                <a:gd name="T39" fmla="*/ 15 h 50"/>
                <a:gd name="T40" fmla="*/ 39 w 39"/>
                <a:gd name="T41" fmla="*/ 25 h 50"/>
                <a:gd name="T42" fmla="*/ 39 w 39"/>
                <a:gd name="T43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" h="50">
                  <a:moveTo>
                    <a:pt x="39" y="25"/>
                  </a:moveTo>
                  <a:lnTo>
                    <a:pt x="39" y="25"/>
                  </a:lnTo>
                  <a:lnTo>
                    <a:pt x="34" y="35"/>
                  </a:lnTo>
                  <a:lnTo>
                    <a:pt x="29" y="45"/>
                  </a:lnTo>
                  <a:lnTo>
                    <a:pt x="2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0" y="45"/>
                  </a:lnTo>
                  <a:lnTo>
                    <a:pt x="5" y="40"/>
                  </a:lnTo>
                  <a:lnTo>
                    <a:pt x="0" y="3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5" y="10"/>
                  </a:lnTo>
                  <a:lnTo>
                    <a:pt x="10" y="5"/>
                  </a:lnTo>
                  <a:lnTo>
                    <a:pt x="1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9" y="0"/>
                  </a:lnTo>
                  <a:lnTo>
                    <a:pt x="34" y="10"/>
                  </a:lnTo>
                  <a:lnTo>
                    <a:pt x="39" y="15"/>
                  </a:lnTo>
                  <a:lnTo>
                    <a:pt x="39" y="25"/>
                  </a:lnTo>
                  <a:lnTo>
                    <a:pt x="39" y="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598" name="Freeform 101"/>
            <p:cNvSpPr>
              <a:spLocks/>
            </p:cNvSpPr>
            <p:nvPr/>
          </p:nvSpPr>
          <p:spPr bwMode="auto">
            <a:xfrm>
              <a:off x="7937500" y="3030538"/>
              <a:ext cx="39688" cy="39687"/>
            </a:xfrm>
            <a:custGeom>
              <a:avLst/>
              <a:gdLst>
                <a:gd name="T0" fmla="*/ 15 w 25"/>
                <a:gd name="T1" fmla="*/ 0 h 25"/>
                <a:gd name="T2" fmla="*/ 15 w 25"/>
                <a:gd name="T3" fmla="*/ 0 h 25"/>
                <a:gd name="T4" fmla="*/ 20 w 25"/>
                <a:gd name="T5" fmla="*/ 5 h 25"/>
                <a:gd name="T6" fmla="*/ 25 w 25"/>
                <a:gd name="T7" fmla="*/ 15 h 25"/>
                <a:gd name="T8" fmla="*/ 25 w 25"/>
                <a:gd name="T9" fmla="*/ 15 h 25"/>
                <a:gd name="T10" fmla="*/ 20 w 25"/>
                <a:gd name="T11" fmla="*/ 25 h 25"/>
                <a:gd name="T12" fmla="*/ 15 w 25"/>
                <a:gd name="T13" fmla="*/ 25 h 25"/>
                <a:gd name="T14" fmla="*/ 15 w 25"/>
                <a:gd name="T15" fmla="*/ 25 h 25"/>
                <a:gd name="T16" fmla="*/ 5 w 25"/>
                <a:gd name="T17" fmla="*/ 25 h 25"/>
                <a:gd name="T18" fmla="*/ 0 w 25"/>
                <a:gd name="T19" fmla="*/ 15 h 25"/>
                <a:gd name="T20" fmla="*/ 0 w 25"/>
                <a:gd name="T21" fmla="*/ 15 h 25"/>
                <a:gd name="T22" fmla="*/ 5 w 25"/>
                <a:gd name="T23" fmla="*/ 5 h 25"/>
                <a:gd name="T24" fmla="*/ 15 w 25"/>
                <a:gd name="T25" fmla="*/ 0 h 25"/>
                <a:gd name="T26" fmla="*/ 15 w 25"/>
                <a:gd name="T2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25">
                  <a:moveTo>
                    <a:pt x="15" y="0"/>
                  </a:moveTo>
                  <a:lnTo>
                    <a:pt x="15" y="0"/>
                  </a:lnTo>
                  <a:lnTo>
                    <a:pt x="20" y="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0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5" y="2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5" y="5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599" name="Freeform 102"/>
            <p:cNvSpPr>
              <a:spLocks/>
            </p:cNvSpPr>
            <p:nvPr/>
          </p:nvSpPr>
          <p:spPr bwMode="auto">
            <a:xfrm>
              <a:off x="7621588" y="3324225"/>
              <a:ext cx="427038" cy="220662"/>
            </a:xfrm>
            <a:custGeom>
              <a:avLst/>
              <a:gdLst>
                <a:gd name="T0" fmla="*/ 269 w 269"/>
                <a:gd name="T1" fmla="*/ 109 h 139"/>
                <a:gd name="T2" fmla="*/ 269 w 269"/>
                <a:gd name="T3" fmla="*/ 109 h 139"/>
                <a:gd name="T4" fmla="*/ 269 w 269"/>
                <a:gd name="T5" fmla="*/ 95 h 139"/>
                <a:gd name="T6" fmla="*/ 254 w 269"/>
                <a:gd name="T7" fmla="*/ 65 h 139"/>
                <a:gd name="T8" fmla="*/ 244 w 269"/>
                <a:gd name="T9" fmla="*/ 50 h 139"/>
                <a:gd name="T10" fmla="*/ 229 w 269"/>
                <a:gd name="T11" fmla="*/ 35 h 139"/>
                <a:gd name="T12" fmla="*/ 209 w 269"/>
                <a:gd name="T13" fmla="*/ 25 h 139"/>
                <a:gd name="T14" fmla="*/ 180 w 269"/>
                <a:gd name="T15" fmla="*/ 15 h 139"/>
                <a:gd name="T16" fmla="*/ 180 w 269"/>
                <a:gd name="T17" fmla="*/ 15 h 139"/>
                <a:gd name="T18" fmla="*/ 105 w 269"/>
                <a:gd name="T19" fmla="*/ 0 h 139"/>
                <a:gd name="T20" fmla="*/ 85 w 269"/>
                <a:gd name="T21" fmla="*/ 0 h 139"/>
                <a:gd name="T22" fmla="*/ 65 w 269"/>
                <a:gd name="T23" fmla="*/ 0 h 139"/>
                <a:gd name="T24" fmla="*/ 65 w 269"/>
                <a:gd name="T25" fmla="*/ 0 h 139"/>
                <a:gd name="T26" fmla="*/ 40 w 269"/>
                <a:gd name="T27" fmla="*/ 5 h 139"/>
                <a:gd name="T28" fmla="*/ 20 w 269"/>
                <a:gd name="T29" fmla="*/ 15 h 139"/>
                <a:gd name="T30" fmla="*/ 0 w 269"/>
                <a:gd name="T31" fmla="*/ 25 h 139"/>
                <a:gd name="T32" fmla="*/ 0 w 269"/>
                <a:gd name="T33" fmla="*/ 25 h 139"/>
                <a:gd name="T34" fmla="*/ 5 w 269"/>
                <a:gd name="T35" fmla="*/ 35 h 139"/>
                <a:gd name="T36" fmla="*/ 20 w 269"/>
                <a:gd name="T37" fmla="*/ 65 h 139"/>
                <a:gd name="T38" fmla="*/ 35 w 269"/>
                <a:gd name="T39" fmla="*/ 85 h 139"/>
                <a:gd name="T40" fmla="*/ 50 w 269"/>
                <a:gd name="T41" fmla="*/ 100 h 139"/>
                <a:gd name="T42" fmla="*/ 65 w 269"/>
                <a:gd name="T43" fmla="*/ 114 h 139"/>
                <a:gd name="T44" fmla="*/ 90 w 269"/>
                <a:gd name="T45" fmla="*/ 124 h 139"/>
                <a:gd name="T46" fmla="*/ 90 w 269"/>
                <a:gd name="T47" fmla="*/ 124 h 139"/>
                <a:gd name="T48" fmla="*/ 155 w 269"/>
                <a:gd name="T49" fmla="*/ 139 h 139"/>
                <a:gd name="T50" fmla="*/ 175 w 269"/>
                <a:gd name="T51" fmla="*/ 139 h 139"/>
                <a:gd name="T52" fmla="*/ 199 w 269"/>
                <a:gd name="T53" fmla="*/ 134 h 139"/>
                <a:gd name="T54" fmla="*/ 199 w 269"/>
                <a:gd name="T55" fmla="*/ 134 h 139"/>
                <a:gd name="T56" fmla="*/ 249 w 269"/>
                <a:gd name="T57" fmla="*/ 119 h 139"/>
                <a:gd name="T58" fmla="*/ 269 w 269"/>
                <a:gd name="T59" fmla="*/ 109 h 139"/>
                <a:gd name="T60" fmla="*/ 269 w 269"/>
                <a:gd name="T61" fmla="*/ 10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69" h="139">
                  <a:moveTo>
                    <a:pt x="269" y="109"/>
                  </a:moveTo>
                  <a:lnTo>
                    <a:pt x="269" y="109"/>
                  </a:lnTo>
                  <a:lnTo>
                    <a:pt x="269" y="95"/>
                  </a:lnTo>
                  <a:lnTo>
                    <a:pt x="254" y="65"/>
                  </a:lnTo>
                  <a:lnTo>
                    <a:pt x="244" y="50"/>
                  </a:lnTo>
                  <a:lnTo>
                    <a:pt x="229" y="35"/>
                  </a:lnTo>
                  <a:lnTo>
                    <a:pt x="209" y="25"/>
                  </a:lnTo>
                  <a:lnTo>
                    <a:pt x="180" y="15"/>
                  </a:lnTo>
                  <a:lnTo>
                    <a:pt x="180" y="15"/>
                  </a:lnTo>
                  <a:lnTo>
                    <a:pt x="105" y="0"/>
                  </a:lnTo>
                  <a:lnTo>
                    <a:pt x="85" y="0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40" y="5"/>
                  </a:lnTo>
                  <a:lnTo>
                    <a:pt x="20" y="15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5" y="35"/>
                  </a:lnTo>
                  <a:lnTo>
                    <a:pt x="20" y="65"/>
                  </a:lnTo>
                  <a:lnTo>
                    <a:pt x="35" y="85"/>
                  </a:lnTo>
                  <a:lnTo>
                    <a:pt x="50" y="100"/>
                  </a:lnTo>
                  <a:lnTo>
                    <a:pt x="65" y="114"/>
                  </a:lnTo>
                  <a:lnTo>
                    <a:pt x="90" y="124"/>
                  </a:lnTo>
                  <a:lnTo>
                    <a:pt x="90" y="124"/>
                  </a:lnTo>
                  <a:lnTo>
                    <a:pt x="155" y="139"/>
                  </a:lnTo>
                  <a:lnTo>
                    <a:pt x="175" y="139"/>
                  </a:lnTo>
                  <a:lnTo>
                    <a:pt x="199" y="134"/>
                  </a:lnTo>
                  <a:lnTo>
                    <a:pt x="199" y="134"/>
                  </a:lnTo>
                  <a:lnTo>
                    <a:pt x="249" y="119"/>
                  </a:lnTo>
                  <a:lnTo>
                    <a:pt x="269" y="109"/>
                  </a:lnTo>
                  <a:lnTo>
                    <a:pt x="269" y="109"/>
                  </a:lnTo>
                  <a:close/>
                </a:path>
              </a:pathLst>
            </a:custGeom>
            <a:solidFill>
              <a:srgbClr val="F7F7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600" name="Freeform 103"/>
            <p:cNvSpPr>
              <a:spLocks/>
            </p:cNvSpPr>
            <p:nvPr/>
          </p:nvSpPr>
          <p:spPr bwMode="auto">
            <a:xfrm>
              <a:off x="7621588" y="3316288"/>
              <a:ext cx="458788" cy="166687"/>
            </a:xfrm>
            <a:custGeom>
              <a:avLst/>
              <a:gdLst>
                <a:gd name="T0" fmla="*/ 0 w 289"/>
                <a:gd name="T1" fmla="*/ 25 h 105"/>
                <a:gd name="T2" fmla="*/ 0 w 289"/>
                <a:gd name="T3" fmla="*/ 25 h 105"/>
                <a:gd name="T4" fmla="*/ 30 w 289"/>
                <a:gd name="T5" fmla="*/ 15 h 105"/>
                <a:gd name="T6" fmla="*/ 65 w 289"/>
                <a:gd name="T7" fmla="*/ 5 h 105"/>
                <a:gd name="T8" fmla="*/ 105 w 289"/>
                <a:gd name="T9" fmla="*/ 0 h 105"/>
                <a:gd name="T10" fmla="*/ 155 w 289"/>
                <a:gd name="T11" fmla="*/ 5 h 105"/>
                <a:gd name="T12" fmla="*/ 175 w 289"/>
                <a:gd name="T13" fmla="*/ 10 h 105"/>
                <a:gd name="T14" fmla="*/ 199 w 289"/>
                <a:gd name="T15" fmla="*/ 20 h 105"/>
                <a:gd name="T16" fmla="*/ 224 w 289"/>
                <a:gd name="T17" fmla="*/ 35 h 105"/>
                <a:gd name="T18" fmla="*/ 244 w 289"/>
                <a:gd name="T19" fmla="*/ 50 h 105"/>
                <a:gd name="T20" fmla="*/ 269 w 289"/>
                <a:gd name="T21" fmla="*/ 75 h 105"/>
                <a:gd name="T22" fmla="*/ 289 w 289"/>
                <a:gd name="T23" fmla="*/ 105 h 105"/>
                <a:gd name="T24" fmla="*/ 289 w 289"/>
                <a:gd name="T25" fmla="*/ 105 h 105"/>
                <a:gd name="T26" fmla="*/ 274 w 289"/>
                <a:gd name="T27" fmla="*/ 85 h 105"/>
                <a:gd name="T28" fmla="*/ 254 w 289"/>
                <a:gd name="T29" fmla="*/ 70 h 105"/>
                <a:gd name="T30" fmla="*/ 224 w 289"/>
                <a:gd name="T31" fmla="*/ 50 h 105"/>
                <a:gd name="T32" fmla="*/ 184 w 289"/>
                <a:gd name="T33" fmla="*/ 30 h 105"/>
                <a:gd name="T34" fmla="*/ 135 w 289"/>
                <a:gd name="T35" fmla="*/ 20 h 105"/>
                <a:gd name="T36" fmla="*/ 75 w 289"/>
                <a:gd name="T37" fmla="*/ 15 h 105"/>
                <a:gd name="T38" fmla="*/ 40 w 289"/>
                <a:gd name="T39" fmla="*/ 20 h 105"/>
                <a:gd name="T40" fmla="*/ 0 w 289"/>
                <a:gd name="T41" fmla="*/ 25 h 105"/>
                <a:gd name="T42" fmla="*/ 0 w 289"/>
                <a:gd name="T43" fmla="*/ 2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9" h="105">
                  <a:moveTo>
                    <a:pt x="0" y="25"/>
                  </a:moveTo>
                  <a:lnTo>
                    <a:pt x="0" y="25"/>
                  </a:lnTo>
                  <a:lnTo>
                    <a:pt x="30" y="15"/>
                  </a:lnTo>
                  <a:lnTo>
                    <a:pt x="65" y="5"/>
                  </a:lnTo>
                  <a:lnTo>
                    <a:pt x="105" y="0"/>
                  </a:lnTo>
                  <a:lnTo>
                    <a:pt x="155" y="5"/>
                  </a:lnTo>
                  <a:lnTo>
                    <a:pt x="175" y="10"/>
                  </a:lnTo>
                  <a:lnTo>
                    <a:pt x="199" y="20"/>
                  </a:lnTo>
                  <a:lnTo>
                    <a:pt x="224" y="35"/>
                  </a:lnTo>
                  <a:lnTo>
                    <a:pt x="244" y="50"/>
                  </a:lnTo>
                  <a:lnTo>
                    <a:pt x="269" y="75"/>
                  </a:lnTo>
                  <a:lnTo>
                    <a:pt x="289" y="105"/>
                  </a:lnTo>
                  <a:lnTo>
                    <a:pt x="289" y="105"/>
                  </a:lnTo>
                  <a:lnTo>
                    <a:pt x="274" y="85"/>
                  </a:lnTo>
                  <a:lnTo>
                    <a:pt x="254" y="70"/>
                  </a:lnTo>
                  <a:lnTo>
                    <a:pt x="224" y="50"/>
                  </a:lnTo>
                  <a:lnTo>
                    <a:pt x="184" y="30"/>
                  </a:lnTo>
                  <a:lnTo>
                    <a:pt x="135" y="20"/>
                  </a:lnTo>
                  <a:lnTo>
                    <a:pt x="75" y="15"/>
                  </a:lnTo>
                  <a:lnTo>
                    <a:pt x="40" y="20"/>
                  </a:lnTo>
                  <a:lnTo>
                    <a:pt x="0" y="25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FFA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601" name="Freeform 104"/>
            <p:cNvSpPr>
              <a:spLocks/>
            </p:cNvSpPr>
            <p:nvPr/>
          </p:nvSpPr>
          <p:spPr bwMode="auto">
            <a:xfrm>
              <a:off x="7700963" y="3363913"/>
              <a:ext cx="236538" cy="149225"/>
            </a:xfrm>
            <a:custGeom>
              <a:avLst/>
              <a:gdLst>
                <a:gd name="T0" fmla="*/ 0 w 149"/>
                <a:gd name="T1" fmla="*/ 35 h 94"/>
                <a:gd name="T2" fmla="*/ 0 w 149"/>
                <a:gd name="T3" fmla="*/ 35 h 94"/>
                <a:gd name="T4" fmla="*/ 5 w 149"/>
                <a:gd name="T5" fmla="*/ 55 h 94"/>
                <a:gd name="T6" fmla="*/ 15 w 149"/>
                <a:gd name="T7" fmla="*/ 75 h 94"/>
                <a:gd name="T8" fmla="*/ 40 w 149"/>
                <a:gd name="T9" fmla="*/ 84 h 94"/>
                <a:gd name="T10" fmla="*/ 65 w 149"/>
                <a:gd name="T11" fmla="*/ 94 h 94"/>
                <a:gd name="T12" fmla="*/ 65 w 149"/>
                <a:gd name="T13" fmla="*/ 94 h 94"/>
                <a:gd name="T14" fmla="*/ 95 w 149"/>
                <a:gd name="T15" fmla="*/ 94 h 94"/>
                <a:gd name="T16" fmla="*/ 120 w 149"/>
                <a:gd name="T17" fmla="*/ 89 h 94"/>
                <a:gd name="T18" fmla="*/ 139 w 149"/>
                <a:gd name="T19" fmla="*/ 75 h 94"/>
                <a:gd name="T20" fmla="*/ 149 w 149"/>
                <a:gd name="T21" fmla="*/ 55 h 94"/>
                <a:gd name="T22" fmla="*/ 149 w 149"/>
                <a:gd name="T23" fmla="*/ 55 h 94"/>
                <a:gd name="T24" fmla="*/ 144 w 149"/>
                <a:gd name="T25" fmla="*/ 40 h 94"/>
                <a:gd name="T26" fmla="*/ 130 w 149"/>
                <a:gd name="T27" fmla="*/ 20 h 94"/>
                <a:gd name="T28" fmla="*/ 110 w 149"/>
                <a:gd name="T29" fmla="*/ 5 h 94"/>
                <a:gd name="T30" fmla="*/ 80 w 149"/>
                <a:gd name="T31" fmla="*/ 0 h 94"/>
                <a:gd name="T32" fmla="*/ 80 w 149"/>
                <a:gd name="T33" fmla="*/ 0 h 94"/>
                <a:gd name="T34" fmla="*/ 50 w 149"/>
                <a:gd name="T35" fmla="*/ 0 h 94"/>
                <a:gd name="T36" fmla="*/ 25 w 149"/>
                <a:gd name="T37" fmla="*/ 5 h 94"/>
                <a:gd name="T38" fmla="*/ 10 w 149"/>
                <a:gd name="T39" fmla="*/ 20 h 94"/>
                <a:gd name="T40" fmla="*/ 0 w 149"/>
                <a:gd name="T41" fmla="*/ 35 h 94"/>
                <a:gd name="T42" fmla="*/ 0 w 149"/>
                <a:gd name="T43" fmla="*/ 3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9" h="94">
                  <a:moveTo>
                    <a:pt x="0" y="35"/>
                  </a:moveTo>
                  <a:lnTo>
                    <a:pt x="0" y="35"/>
                  </a:lnTo>
                  <a:lnTo>
                    <a:pt x="5" y="55"/>
                  </a:lnTo>
                  <a:lnTo>
                    <a:pt x="15" y="75"/>
                  </a:lnTo>
                  <a:lnTo>
                    <a:pt x="40" y="84"/>
                  </a:lnTo>
                  <a:lnTo>
                    <a:pt x="65" y="94"/>
                  </a:lnTo>
                  <a:lnTo>
                    <a:pt x="65" y="94"/>
                  </a:lnTo>
                  <a:lnTo>
                    <a:pt x="95" y="94"/>
                  </a:lnTo>
                  <a:lnTo>
                    <a:pt x="120" y="89"/>
                  </a:lnTo>
                  <a:lnTo>
                    <a:pt x="139" y="75"/>
                  </a:lnTo>
                  <a:lnTo>
                    <a:pt x="149" y="55"/>
                  </a:lnTo>
                  <a:lnTo>
                    <a:pt x="149" y="55"/>
                  </a:lnTo>
                  <a:lnTo>
                    <a:pt x="144" y="40"/>
                  </a:lnTo>
                  <a:lnTo>
                    <a:pt x="130" y="20"/>
                  </a:lnTo>
                  <a:lnTo>
                    <a:pt x="110" y="5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50" y="0"/>
                  </a:lnTo>
                  <a:lnTo>
                    <a:pt x="25" y="5"/>
                  </a:lnTo>
                  <a:lnTo>
                    <a:pt x="10" y="20"/>
                  </a:lnTo>
                  <a:lnTo>
                    <a:pt x="0" y="35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FFF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602" name="Freeform 105"/>
            <p:cNvSpPr>
              <a:spLocks/>
            </p:cNvSpPr>
            <p:nvPr/>
          </p:nvSpPr>
          <p:spPr bwMode="auto">
            <a:xfrm>
              <a:off x="7700963" y="3363913"/>
              <a:ext cx="228600" cy="149225"/>
            </a:xfrm>
            <a:custGeom>
              <a:avLst/>
              <a:gdLst>
                <a:gd name="T0" fmla="*/ 144 w 144"/>
                <a:gd name="T1" fmla="*/ 55 h 94"/>
                <a:gd name="T2" fmla="*/ 144 w 144"/>
                <a:gd name="T3" fmla="*/ 55 h 94"/>
                <a:gd name="T4" fmla="*/ 139 w 144"/>
                <a:gd name="T5" fmla="*/ 40 h 94"/>
                <a:gd name="T6" fmla="*/ 130 w 144"/>
                <a:gd name="T7" fmla="*/ 20 h 94"/>
                <a:gd name="T8" fmla="*/ 110 w 144"/>
                <a:gd name="T9" fmla="*/ 10 h 94"/>
                <a:gd name="T10" fmla="*/ 80 w 144"/>
                <a:gd name="T11" fmla="*/ 0 h 94"/>
                <a:gd name="T12" fmla="*/ 80 w 144"/>
                <a:gd name="T13" fmla="*/ 0 h 94"/>
                <a:gd name="T14" fmla="*/ 50 w 144"/>
                <a:gd name="T15" fmla="*/ 0 h 94"/>
                <a:gd name="T16" fmla="*/ 30 w 144"/>
                <a:gd name="T17" fmla="*/ 5 h 94"/>
                <a:gd name="T18" fmla="*/ 10 w 144"/>
                <a:gd name="T19" fmla="*/ 20 h 94"/>
                <a:gd name="T20" fmla="*/ 0 w 144"/>
                <a:gd name="T21" fmla="*/ 35 h 94"/>
                <a:gd name="T22" fmla="*/ 0 w 144"/>
                <a:gd name="T23" fmla="*/ 35 h 94"/>
                <a:gd name="T24" fmla="*/ 5 w 144"/>
                <a:gd name="T25" fmla="*/ 55 h 94"/>
                <a:gd name="T26" fmla="*/ 20 w 144"/>
                <a:gd name="T27" fmla="*/ 70 h 94"/>
                <a:gd name="T28" fmla="*/ 40 w 144"/>
                <a:gd name="T29" fmla="*/ 84 h 94"/>
                <a:gd name="T30" fmla="*/ 70 w 144"/>
                <a:gd name="T31" fmla="*/ 89 h 94"/>
                <a:gd name="T32" fmla="*/ 70 w 144"/>
                <a:gd name="T33" fmla="*/ 89 h 94"/>
                <a:gd name="T34" fmla="*/ 95 w 144"/>
                <a:gd name="T35" fmla="*/ 94 h 94"/>
                <a:gd name="T36" fmla="*/ 120 w 144"/>
                <a:gd name="T37" fmla="*/ 84 h 94"/>
                <a:gd name="T38" fmla="*/ 139 w 144"/>
                <a:gd name="T39" fmla="*/ 75 h 94"/>
                <a:gd name="T40" fmla="*/ 144 w 144"/>
                <a:gd name="T41" fmla="*/ 55 h 94"/>
                <a:gd name="T42" fmla="*/ 144 w 144"/>
                <a:gd name="T43" fmla="*/ 5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" h="94">
                  <a:moveTo>
                    <a:pt x="144" y="55"/>
                  </a:moveTo>
                  <a:lnTo>
                    <a:pt x="144" y="55"/>
                  </a:lnTo>
                  <a:lnTo>
                    <a:pt x="139" y="40"/>
                  </a:lnTo>
                  <a:lnTo>
                    <a:pt x="130" y="20"/>
                  </a:lnTo>
                  <a:lnTo>
                    <a:pt x="110" y="1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50" y="0"/>
                  </a:lnTo>
                  <a:lnTo>
                    <a:pt x="30" y="5"/>
                  </a:lnTo>
                  <a:lnTo>
                    <a:pt x="10" y="20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5" y="55"/>
                  </a:lnTo>
                  <a:lnTo>
                    <a:pt x="20" y="70"/>
                  </a:lnTo>
                  <a:lnTo>
                    <a:pt x="40" y="84"/>
                  </a:lnTo>
                  <a:lnTo>
                    <a:pt x="70" y="89"/>
                  </a:lnTo>
                  <a:lnTo>
                    <a:pt x="70" y="89"/>
                  </a:lnTo>
                  <a:lnTo>
                    <a:pt x="95" y="94"/>
                  </a:lnTo>
                  <a:lnTo>
                    <a:pt x="120" y="84"/>
                  </a:lnTo>
                  <a:lnTo>
                    <a:pt x="139" y="75"/>
                  </a:lnTo>
                  <a:lnTo>
                    <a:pt x="144" y="55"/>
                  </a:lnTo>
                  <a:lnTo>
                    <a:pt x="144" y="55"/>
                  </a:lnTo>
                  <a:close/>
                </a:path>
              </a:pathLst>
            </a:custGeom>
            <a:solidFill>
              <a:srgbClr val="FFF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603" name="Freeform 106"/>
            <p:cNvSpPr>
              <a:spLocks/>
            </p:cNvSpPr>
            <p:nvPr/>
          </p:nvSpPr>
          <p:spPr bwMode="auto">
            <a:xfrm>
              <a:off x="7708900" y="3371850"/>
              <a:ext cx="220663" cy="133350"/>
            </a:xfrm>
            <a:custGeom>
              <a:avLst/>
              <a:gdLst>
                <a:gd name="T0" fmla="*/ 139 w 139"/>
                <a:gd name="T1" fmla="*/ 50 h 84"/>
                <a:gd name="T2" fmla="*/ 139 w 139"/>
                <a:gd name="T3" fmla="*/ 50 h 84"/>
                <a:gd name="T4" fmla="*/ 134 w 139"/>
                <a:gd name="T5" fmla="*/ 35 h 84"/>
                <a:gd name="T6" fmla="*/ 120 w 139"/>
                <a:gd name="T7" fmla="*/ 15 h 84"/>
                <a:gd name="T8" fmla="*/ 100 w 139"/>
                <a:gd name="T9" fmla="*/ 5 h 84"/>
                <a:gd name="T10" fmla="*/ 75 w 139"/>
                <a:gd name="T11" fmla="*/ 0 h 84"/>
                <a:gd name="T12" fmla="*/ 75 w 139"/>
                <a:gd name="T13" fmla="*/ 0 h 84"/>
                <a:gd name="T14" fmla="*/ 50 w 139"/>
                <a:gd name="T15" fmla="*/ 0 h 84"/>
                <a:gd name="T16" fmla="*/ 25 w 139"/>
                <a:gd name="T17" fmla="*/ 5 h 84"/>
                <a:gd name="T18" fmla="*/ 10 w 139"/>
                <a:gd name="T19" fmla="*/ 15 h 84"/>
                <a:gd name="T20" fmla="*/ 0 w 139"/>
                <a:gd name="T21" fmla="*/ 30 h 84"/>
                <a:gd name="T22" fmla="*/ 0 w 139"/>
                <a:gd name="T23" fmla="*/ 30 h 84"/>
                <a:gd name="T24" fmla="*/ 5 w 139"/>
                <a:gd name="T25" fmla="*/ 50 h 84"/>
                <a:gd name="T26" fmla="*/ 15 w 139"/>
                <a:gd name="T27" fmla="*/ 65 h 84"/>
                <a:gd name="T28" fmla="*/ 35 w 139"/>
                <a:gd name="T29" fmla="*/ 79 h 84"/>
                <a:gd name="T30" fmla="*/ 65 w 139"/>
                <a:gd name="T31" fmla="*/ 84 h 84"/>
                <a:gd name="T32" fmla="*/ 65 w 139"/>
                <a:gd name="T33" fmla="*/ 84 h 84"/>
                <a:gd name="T34" fmla="*/ 90 w 139"/>
                <a:gd name="T35" fmla="*/ 84 h 84"/>
                <a:gd name="T36" fmla="*/ 115 w 139"/>
                <a:gd name="T37" fmla="*/ 79 h 84"/>
                <a:gd name="T38" fmla="*/ 129 w 139"/>
                <a:gd name="T39" fmla="*/ 70 h 84"/>
                <a:gd name="T40" fmla="*/ 139 w 139"/>
                <a:gd name="T41" fmla="*/ 50 h 84"/>
                <a:gd name="T42" fmla="*/ 139 w 139"/>
                <a:gd name="T43" fmla="*/ 5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9" h="84">
                  <a:moveTo>
                    <a:pt x="139" y="50"/>
                  </a:moveTo>
                  <a:lnTo>
                    <a:pt x="139" y="50"/>
                  </a:lnTo>
                  <a:lnTo>
                    <a:pt x="134" y="35"/>
                  </a:lnTo>
                  <a:lnTo>
                    <a:pt x="120" y="15"/>
                  </a:lnTo>
                  <a:lnTo>
                    <a:pt x="100" y="5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50" y="0"/>
                  </a:lnTo>
                  <a:lnTo>
                    <a:pt x="25" y="5"/>
                  </a:lnTo>
                  <a:lnTo>
                    <a:pt x="10" y="1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5" y="50"/>
                  </a:lnTo>
                  <a:lnTo>
                    <a:pt x="15" y="65"/>
                  </a:lnTo>
                  <a:lnTo>
                    <a:pt x="35" y="79"/>
                  </a:lnTo>
                  <a:lnTo>
                    <a:pt x="65" y="84"/>
                  </a:lnTo>
                  <a:lnTo>
                    <a:pt x="65" y="84"/>
                  </a:lnTo>
                  <a:lnTo>
                    <a:pt x="90" y="84"/>
                  </a:lnTo>
                  <a:lnTo>
                    <a:pt x="115" y="79"/>
                  </a:lnTo>
                  <a:lnTo>
                    <a:pt x="129" y="70"/>
                  </a:lnTo>
                  <a:lnTo>
                    <a:pt x="139" y="50"/>
                  </a:lnTo>
                  <a:lnTo>
                    <a:pt x="139" y="50"/>
                  </a:lnTo>
                  <a:close/>
                </a:path>
              </a:pathLst>
            </a:custGeom>
            <a:solidFill>
              <a:srgbClr val="FFF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604" name="Freeform 107"/>
            <p:cNvSpPr>
              <a:spLocks/>
            </p:cNvSpPr>
            <p:nvPr/>
          </p:nvSpPr>
          <p:spPr bwMode="auto">
            <a:xfrm>
              <a:off x="7716838" y="3371850"/>
              <a:ext cx="204788" cy="133350"/>
            </a:xfrm>
            <a:custGeom>
              <a:avLst/>
              <a:gdLst>
                <a:gd name="T0" fmla="*/ 129 w 129"/>
                <a:gd name="T1" fmla="*/ 50 h 84"/>
                <a:gd name="T2" fmla="*/ 129 w 129"/>
                <a:gd name="T3" fmla="*/ 50 h 84"/>
                <a:gd name="T4" fmla="*/ 124 w 129"/>
                <a:gd name="T5" fmla="*/ 35 h 84"/>
                <a:gd name="T6" fmla="*/ 115 w 129"/>
                <a:gd name="T7" fmla="*/ 20 h 84"/>
                <a:gd name="T8" fmla="*/ 95 w 129"/>
                <a:gd name="T9" fmla="*/ 5 h 84"/>
                <a:gd name="T10" fmla="*/ 70 w 129"/>
                <a:gd name="T11" fmla="*/ 0 h 84"/>
                <a:gd name="T12" fmla="*/ 70 w 129"/>
                <a:gd name="T13" fmla="*/ 0 h 84"/>
                <a:gd name="T14" fmla="*/ 45 w 129"/>
                <a:gd name="T15" fmla="*/ 0 h 84"/>
                <a:gd name="T16" fmla="*/ 20 w 129"/>
                <a:gd name="T17" fmla="*/ 5 h 84"/>
                <a:gd name="T18" fmla="*/ 5 w 129"/>
                <a:gd name="T19" fmla="*/ 15 h 84"/>
                <a:gd name="T20" fmla="*/ 0 w 129"/>
                <a:gd name="T21" fmla="*/ 35 h 84"/>
                <a:gd name="T22" fmla="*/ 0 w 129"/>
                <a:gd name="T23" fmla="*/ 35 h 84"/>
                <a:gd name="T24" fmla="*/ 0 w 129"/>
                <a:gd name="T25" fmla="*/ 50 h 84"/>
                <a:gd name="T26" fmla="*/ 15 w 129"/>
                <a:gd name="T27" fmla="*/ 65 h 84"/>
                <a:gd name="T28" fmla="*/ 35 w 129"/>
                <a:gd name="T29" fmla="*/ 74 h 84"/>
                <a:gd name="T30" fmla="*/ 60 w 129"/>
                <a:gd name="T31" fmla="*/ 84 h 84"/>
                <a:gd name="T32" fmla="*/ 60 w 129"/>
                <a:gd name="T33" fmla="*/ 84 h 84"/>
                <a:gd name="T34" fmla="*/ 85 w 129"/>
                <a:gd name="T35" fmla="*/ 84 h 84"/>
                <a:gd name="T36" fmla="*/ 105 w 129"/>
                <a:gd name="T37" fmla="*/ 79 h 84"/>
                <a:gd name="T38" fmla="*/ 124 w 129"/>
                <a:gd name="T39" fmla="*/ 65 h 84"/>
                <a:gd name="T40" fmla="*/ 129 w 129"/>
                <a:gd name="T41" fmla="*/ 50 h 84"/>
                <a:gd name="T42" fmla="*/ 129 w 129"/>
                <a:gd name="T43" fmla="*/ 5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9" h="84">
                  <a:moveTo>
                    <a:pt x="129" y="50"/>
                  </a:moveTo>
                  <a:lnTo>
                    <a:pt x="129" y="50"/>
                  </a:lnTo>
                  <a:lnTo>
                    <a:pt x="124" y="35"/>
                  </a:lnTo>
                  <a:lnTo>
                    <a:pt x="115" y="20"/>
                  </a:lnTo>
                  <a:lnTo>
                    <a:pt x="95" y="5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45" y="0"/>
                  </a:lnTo>
                  <a:lnTo>
                    <a:pt x="20" y="5"/>
                  </a:lnTo>
                  <a:lnTo>
                    <a:pt x="5" y="1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50"/>
                  </a:lnTo>
                  <a:lnTo>
                    <a:pt x="15" y="65"/>
                  </a:lnTo>
                  <a:lnTo>
                    <a:pt x="35" y="74"/>
                  </a:lnTo>
                  <a:lnTo>
                    <a:pt x="60" y="84"/>
                  </a:lnTo>
                  <a:lnTo>
                    <a:pt x="60" y="84"/>
                  </a:lnTo>
                  <a:lnTo>
                    <a:pt x="85" y="84"/>
                  </a:lnTo>
                  <a:lnTo>
                    <a:pt x="105" y="79"/>
                  </a:lnTo>
                  <a:lnTo>
                    <a:pt x="124" y="65"/>
                  </a:lnTo>
                  <a:lnTo>
                    <a:pt x="129" y="50"/>
                  </a:lnTo>
                  <a:lnTo>
                    <a:pt x="129" y="50"/>
                  </a:lnTo>
                  <a:close/>
                </a:path>
              </a:pathLst>
            </a:custGeom>
            <a:solidFill>
              <a:srgbClr val="FFF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605" name="Freeform 108"/>
            <p:cNvSpPr>
              <a:spLocks/>
            </p:cNvSpPr>
            <p:nvPr/>
          </p:nvSpPr>
          <p:spPr bwMode="auto">
            <a:xfrm>
              <a:off x="7716838" y="3371850"/>
              <a:ext cx="196850" cy="125412"/>
            </a:xfrm>
            <a:custGeom>
              <a:avLst/>
              <a:gdLst>
                <a:gd name="T0" fmla="*/ 124 w 124"/>
                <a:gd name="T1" fmla="*/ 50 h 79"/>
                <a:gd name="T2" fmla="*/ 124 w 124"/>
                <a:gd name="T3" fmla="*/ 50 h 79"/>
                <a:gd name="T4" fmla="*/ 124 w 124"/>
                <a:gd name="T5" fmla="*/ 35 h 79"/>
                <a:gd name="T6" fmla="*/ 115 w 124"/>
                <a:gd name="T7" fmla="*/ 20 h 79"/>
                <a:gd name="T8" fmla="*/ 95 w 124"/>
                <a:gd name="T9" fmla="*/ 10 h 79"/>
                <a:gd name="T10" fmla="*/ 70 w 124"/>
                <a:gd name="T11" fmla="*/ 0 h 79"/>
                <a:gd name="T12" fmla="*/ 70 w 124"/>
                <a:gd name="T13" fmla="*/ 0 h 79"/>
                <a:gd name="T14" fmla="*/ 45 w 124"/>
                <a:gd name="T15" fmla="*/ 0 h 79"/>
                <a:gd name="T16" fmla="*/ 25 w 124"/>
                <a:gd name="T17" fmla="*/ 5 h 79"/>
                <a:gd name="T18" fmla="*/ 10 w 124"/>
                <a:gd name="T19" fmla="*/ 20 h 79"/>
                <a:gd name="T20" fmla="*/ 0 w 124"/>
                <a:gd name="T21" fmla="*/ 35 h 79"/>
                <a:gd name="T22" fmla="*/ 0 w 124"/>
                <a:gd name="T23" fmla="*/ 35 h 79"/>
                <a:gd name="T24" fmla="*/ 5 w 124"/>
                <a:gd name="T25" fmla="*/ 50 h 79"/>
                <a:gd name="T26" fmla="*/ 15 w 124"/>
                <a:gd name="T27" fmla="*/ 65 h 79"/>
                <a:gd name="T28" fmla="*/ 35 w 124"/>
                <a:gd name="T29" fmla="*/ 74 h 79"/>
                <a:gd name="T30" fmla="*/ 60 w 124"/>
                <a:gd name="T31" fmla="*/ 79 h 79"/>
                <a:gd name="T32" fmla="*/ 60 w 124"/>
                <a:gd name="T33" fmla="*/ 79 h 79"/>
                <a:gd name="T34" fmla="*/ 85 w 124"/>
                <a:gd name="T35" fmla="*/ 79 h 79"/>
                <a:gd name="T36" fmla="*/ 105 w 124"/>
                <a:gd name="T37" fmla="*/ 74 h 79"/>
                <a:gd name="T38" fmla="*/ 120 w 124"/>
                <a:gd name="T39" fmla="*/ 65 h 79"/>
                <a:gd name="T40" fmla="*/ 124 w 124"/>
                <a:gd name="T41" fmla="*/ 50 h 79"/>
                <a:gd name="T42" fmla="*/ 124 w 124"/>
                <a:gd name="T43" fmla="*/ 5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4" h="79">
                  <a:moveTo>
                    <a:pt x="124" y="50"/>
                  </a:moveTo>
                  <a:lnTo>
                    <a:pt x="124" y="50"/>
                  </a:lnTo>
                  <a:lnTo>
                    <a:pt x="124" y="35"/>
                  </a:lnTo>
                  <a:lnTo>
                    <a:pt x="115" y="20"/>
                  </a:lnTo>
                  <a:lnTo>
                    <a:pt x="95" y="1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45" y="0"/>
                  </a:lnTo>
                  <a:lnTo>
                    <a:pt x="25" y="5"/>
                  </a:lnTo>
                  <a:lnTo>
                    <a:pt x="10" y="20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5" y="50"/>
                  </a:lnTo>
                  <a:lnTo>
                    <a:pt x="15" y="65"/>
                  </a:lnTo>
                  <a:lnTo>
                    <a:pt x="35" y="74"/>
                  </a:lnTo>
                  <a:lnTo>
                    <a:pt x="60" y="79"/>
                  </a:lnTo>
                  <a:lnTo>
                    <a:pt x="60" y="79"/>
                  </a:lnTo>
                  <a:lnTo>
                    <a:pt x="85" y="79"/>
                  </a:lnTo>
                  <a:lnTo>
                    <a:pt x="105" y="74"/>
                  </a:lnTo>
                  <a:lnTo>
                    <a:pt x="120" y="65"/>
                  </a:lnTo>
                  <a:lnTo>
                    <a:pt x="124" y="50"/>
                  </a:lnTo>
                  <a:lnTo>
                    <a:pt x="124" y="50"/>
                  </a:lnTo>
                  <a:close/>
                </a:path>
              </a:pathLst>
            </a:custGeom>
            <a:solidFill>
              <a:srgbClr val="FF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606" name="Freeform 109"/>
            <p:cNvSpPr>
              <a:spLocks/>
            </p:cNvSpPr>
            <p:nvPr/>
          </p:nvSpPr>
          <p:spPr bwMode="auto">
            <a:xfrm>
              <a:off x="7724775" y="3379788"/>
              <a:ext cx="188913" cy="117475"/>
            </a:xfrm>
            <a:custGeom>
              <a:avLst/>
              <a:gdLst>
                <a:gd name="T0" fmla="*/ 119 w 119"/>
                <a:gd name="T1" fmla="*/ 45 h 74"/>
                <a:gd name="T2" fmla="*/ 119 w 119"/>
                <a:gd name="T3" fmla="*/ 45 h 74"/>
                <a:gd name="T4" fmla="*/ 115 w 119"/>
                <a:gd name="T5" fmla="*/ 30 h 74"/>
                <a:gd name="T6" fmla="*/ 105 w 119"/>
                <a:gd name="T7" fmla="*/ 15 h 74"/>
                <a:gd name="T8" fmla="*/ 85 w 119"/>
                <a:gd name="T9" fmla="*/ 5 h 74"/>
                <a:gd name="T10" fmla="*/ 65 w 119"/>
                <a:gd name="T11" fmla="*/ 0 h 74"/>
                <a:gd name="T12" fmla="*/ 65 w 119"/>
                <a:gd name="T13" fmla="*/ 0 h 74"/>
                <a:gd name="T14" fmla="*/ 40 w 119"/>
                <a:gd name="T15" fmla="*/ 0 h 74"/>
                <a:gd name="T16" fmla="*/ 20 w 119"/>
                <a:gd name="T17" fmla="*/ 5 h 74"/>
                <a:gd name="T18" fmla="*/ 5 w 119"/>
                <a:gd name="T19" fmla="*/ 15 h 74"/>
                <a:gd name="T20" fmla="*/ 0 w 119"/>
                <a:gd name="T21" fmla="*/ 30 h 74"/>
                <a:gd name="T22" fmla="*/ 0 w 119"/>
                <a:gd name="T23" fmla="*/ 30 h 74"/>
                <a:gd name="T24" fmla="*/ 0 w 119"/>
                <a:gd name="T25" fmla="*/ 45 h 74"/>
                <a:gd name="T26" fmla="*/ 10 w 119"/>
                <a:gd name="T27" fmla="*/ 60 h 74"/>
                <a:gd name="T28" fmla="*/ 30 w 119"/>
                <a:gd name="T29" fmla="*/ 69 h 74"/>
                <a:gd name="T30" fmla="*/ 55 w 119"/>
                <a:gd name="T31" fmla="*/ 74 h 74"/>
                <a:gd name="T32" fmla="*/ 55 w 119"/>
                <a:gd name="T33" fmla="*/ 74 h 74"/>
                <a:gd name="T34" fmla="*/ 80 w 119"/>
                <a:gd name="T35" fmla="*/ 74 h 74"/>
                <a:gd name="T36" fmla="*/ 100 w 119"/>
                <a:gd name="T37" fmla="*/ 69 h 74"/>
                <a:gd name="T38" fmla="*/ 115 w 119"/>
                <a:gd name="T39" fmla="*/ 60 h 74"/>
                <a:gd name="T40" fmla="*/ 119 w 119"/>
                <a:gd name="T41" fmla="*/ 45 h 74"/>
                <a:gd name="T42" fmla="*/ 119 w 119"/>
                <a:gd name="T43" fmla="*/ 4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9" h="74">
                  <a:moveTo>
                    <a:pt x="119" y="45"/>
                  </a:moveTo>
                  <a:lnTo>
                    <a:pt x="119" y="45"/>
                  </a:lnTo>
                  <a:lnTo>
                    <a:pt x="115" y="30"/>
                  </a:lnTo>
                  <a:lnTo>
                    <a:pt x="105" y="15"/>
                  </a:lnTo>
                  <a:lnTo>
                    <a:pt x="85" y="5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40" y="0"/>
                  </a:lnTo>
                  <a:lnTo>
                    <a:pt x="20" y="5"/>
                  </a:lnTo>
                  <a:lnTo>
                    <a:pt x="5" y="1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45"/>
                  </a:lnTo>
                  <a:lnTo>
                    <a:pt x="10" y="60"/>
                  </a:lnTo>
                  <a:lnTo>
                    <a:pt x="30" y="69"/>
                  </a:lnTo>
                  <a:lnTo>
                    <a:pt x="55" y="74"/>
                  </a:lnTo>
                  <a:lnTo>
                    <a:pt x="55" y="74"/>
                  </a:lnTo>
                  <a:lnTo>
                    <a:pt x="80" y="74"/>
                  </a:lnTo>
                  <a:lnTo>
                    <a:pt x="100" y="69"/>
                  </a:lnTo>
                  <a:lnTo>
                    <a:pt x="115" y="60"/>
                  </a:lnTo>
                  <a:lnTo>
                    <a:pt x="119" y="45"/>
                  </a:lnTo>
                  <a:lnTo>
                    <a:pt x="119" y="45"/>
                  </a:lnTo>
                  <a:close/>
                </a:path>
              </a:pathLst>
            </a:custGeom>
            <a:solidFill>
              <a:srgbClr val="FFE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607" name="Freeform 110"/>
            <p:cNvSpPr>
              <a:spLocks/>
            </p:cNvSpPr>
            <p:nvPr/>
          </p:nvSpPr>
          <p:spPr bwMode="auto">
            <a:xfrm>
              <a:off x="7724775" y="3379788"/>
              <a:ext cx="182563" cy="117475"/>
            </a:xfrm>
            <a:custGeom>
              <a:avLst/>
              <a:gdLst>
                <a:gd name="T0" fmla="*/ 115 w 115"/>
                <a:gd name="T1" fmla="*/ 45 h 74"/>
                <a:gd name="T2" fmla="*/ 115 w 115"/>
                <a:gd name="T3" fmla="*/ 45 h 74"/>
                <a:gd name="T4" fmla="*/ 115 w 115"/>
                <a:gd name="T5" fmla="*/ 30 h 74"/>
                <a:gd name="T6" fmla="*/ 105 w 115"/>
                <a:gd name="T7" fmla="*/ 15 h 74"/>
                <a:gd name="T8" fmla="*/ 85 w 115"/>
                <a:gd name="T9" fmla="*/ 5 h 74"/>
                <a:gd name="T10" fmla="*/ 65 w 115"/>
                <a:gd name="T11" fmla="*/ 0 h 74"/>
                <a:gd name="T12" fmla="*/ 65 w 115"/>
                <a:gd name="T13" fmla="*/ 0 h 74"/>
                <a:gd name="T14" fmla="*/ 40 w 115"/>
                <a:gd name="T15" fmla="*/ 0 h 74"/>
                <a:gd name="T16" fmla="*/ 20 w 115"/>
                <a:gd name="T17" fmla="*/ 5 h 74"/>
                <a:gd name="T18" fmla="*/ 10 w 115"/>
                <a:gd name="T19" fmla="*/ 15 h 74"/>
                <a:gd name="T20" fmla="*/ 0 w 115"/>
                <a:gd name="T21" fmla="*/ 30 h 74"/>
                <a:gd name="T22" fmla="*/ 0 w 115"/>
                <a:gd name="T23" fmla="*/ 30 h 74"/>
                <a:gd name="T24" fmla="*/ 5 w 115"/>
                <a:gd name="T25" fmla="*/ 45 h 74"/>
                <a:gd name="T26" fmla="*/ 15 w 115"/>
                <a:gd name="T27" fmla="*/ 55 h 74"/>
                <a:gd name="T28" fmla="*/ 30 w 115"/>
                <a:gd name="T29" fmla="*/ 69 h 74"/>
                <a:gd name="T30" fmla="*/ 55 w 115"/>
                <a:gd name="T31" fmla="*/ 74 h 74"/>
                <a:gd name="T32" fmla="*/ 55 w 115"/>
                <a:gd name="T33" fmla="*/ 74 h 74"/>
                <a:gd name="T34" fmla="*/ 75 w 115"/>
                <a:gd name="T35" fmla="*/ 74 h 74"/>
                <a:gd name="T36" fmla="*/ 95 w 115"/>
                <a:gd name="T37" fmla="*/ 69 h 74"/>
                <a:gd name="T38" fmla="*/ 110 w 115"/>
                <a:gd name="T39" fmla="*/ 60 h 74"/>
                <a:gd name="T40" fmla="*/ 115 w 115"/>
                <a:gd name="T41" fmla="*/ 45 h 74"/>
                <a:gd name="T42" fmla="*/ 115 w 115"/>
                <a:gd name="T43" fmla="*/ 4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5" h="74">
                  <a:moveTo>
                    <a:pt x="115" y="45"/>
                  </a:moveTo>
                  <a:lnTo>
                    <a:pt x="115" y="45"/>
                  </a:lnTo>
                  <a:lnTo>
                    <a:pt x="115" y="30"/>
                  </a:lnTo>
                  <a:lnTo>
                    <a:pt x="105" y="15"/>
                  </a:lnTo>
                  <a:lnTo>
                    <a:pt x="85" y="5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40" y="0"/>
                  </a:lnTo>
                  <a:lnTo>
                    <a:pt x="20" y="5"/>
                  </a:lnTo>
                  <a:lnTo>
                    <a:pt x="10" y="1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5" y="45"/>
                  </a:lnTo>
                  <a:lnTo>
                    <a:pt x="15" y="55"/>
                  </a:lnTo>
                  <a:lnTo>
                    <a:pt x="30" y="69"/>
                  </a:lnTo>
                  <a:lnTo>
                    <a:pt x="55" y="74"/>
                  </a:lnTo>
                  <a:lnTo>
                    <a:pt x="55" y="74"/>
                  </a:lnTo>
                  <a:lnTo>
                    <a:pt x="75" y="74"/>
                  </a:lnTo>
                  <a:lnTo>
                    <a:pt x="95" y="69"/>
                  </a:lnTo>
                  <a:lnTo>
                    <a:pt x="110" y="60"/>
                  </a:lnTo>
                  <a:lnTo>
                    <a:pt x="115" y="45"/>
                  </a:lnTo>
                  <a:lnTo>
                    <a:pt x="115" y="45"/>
                  </a:lnTo>
                  <a:close/>
                </a:path>
              </a:pathLst>
            </a:custGeom>
            <a:solidFill>
              <a:srgbClr val="FFE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608" name="Freeform 111"/>
            <p:cNvSpPr>
              <a:spLocks/>
            </p:cNvSpPr>
            <p:nvPr/>
          </p:nvSpPr>
          <p:spPr bwMode="auto">
            <a:xfrm>
              <a:off x="7732713" y="3379788"/>
              <a:ext cx="174625" cy="109537"/>
            </a:xfrm>
            <a:custGeom>
              <a:avLst/>
              <a:gdLst>
                <a:gd name="T0" fmla="*/ 110 w 110"/>
                <a:gd name="T1" fmla="*/ 45 h 69"/>
                <a:gd name="T2" fmla="*/ 110 w 110"/>
                <a:gd name="T3" fmla="*/ 45 h 69"/>
                <a:gd name="T4" fmla="*/ 105 w 110"/>
                <a:gd name="T5" fmla="*/ 30 h 69"/>
                <a:gd name="T6" fmla="*/ 95 w 110"/>
                <a:gd name="T7" fmla="*/ 15 h 69"/>
                <a:gd name="T8" fmla="*/ 80 w 110"/>
                <a:gd name="T9" fmla="*/ 5 h 69"/>
                <a:gd name="T10" fmla="*/ 60 w 110"/>
                <a:gd name="T11" fmla="*/ 0 h 69"/>
                <a:gd name="T12" fmla="*/ 60 w 110"/>
                <a:gd name="T13" fmla="*/ 0 h 69"/>
                <a:gd name="T14" fmla="*/ 35 w 110"/>
                <a:gd name="T15" fmla="*/ 0 h 69"/>
                <a:gd name="T16" fmla="*/ 20 w 110"/>
                <a:gd name="T17" fmla="*/ 5 h 69"/>
                <a:gd name="T18" fmla="*/ 5 w 110"/>
                <a:gd name="T19" fmla="*/ 15 h 69"/>
                <a:gd name="T20" fmla="*/ 0 w 110"/>
                <a:gd name="T21" fmla="*/ 30 h 69"/>
                <a:gd name="T22" fmla="*/ 0 w 110"/>
                <a:gd name="T23" fmla="*/ 30 h 69"/>
                <a:gd name="T24" fmla="*/ 0 w 110"/>
                <a:gd name="T25" fmla="*/ 45 h 69"/>
                <a:gd name="T26" fmla="*/ 10 w 110"/>
                <a:gd name="T27" fmla="*/ 55 h 69"/>
                <a:gd name="T28" fmla="*/ 30 w 110"/>
                <a:gd name="T29" fmla="*/ 65 h 69"/>
                <a:gd name="T30" fmla="*/ 50 w 110"/>
                <a:gd name="T31" fmla="*/ 69 h 69"/>
                <a:gd name="T32" fmla="*/ 50 w 110"/>
                <a:gd name="T33" fmla="*/ 69 h 69"/>
                <a:gd name="T34" fmla="*/ 70 w 110"/>
                <a:gd name="T35" fmla="*/ 69 h 69"/>
                <a:gd name="T36" fmla="*/ 90 w 110"/>
                <a:gd name="T37" fmla="*/ 65 h 69"/>
                <a:gd name="T38" fmla="*/ 105 w 110"/>
                <a:gd name="T39" fmla="*/ 55 h 69"/>
                <a:gd name="T40" fmla="*/ 110 w 110"/>
                <a:gd name="T41" fmla="*/ 45 h 69"/>
                <a:gd name="T42" fmla="*/ 110 w 110"/>
                <a:gd name="T43" fmla="*/ 4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0" h="69">
                  <a:moveTo>
                    <a:pt x="110" y="45"/>
                  </a:moveTo>
                  <a:lnTo>
                    <a:pt x="110" y="45"/>
                  </a:lnTo>
                  <a:lnTo>
                    <a:pt x="105" y="30"/>
                  </a:lnTo>
                  <a:lnTo>
                    <a:pt x="95" y="15"/>
                  </a:lnTo>
                  <a:lnTo>
                    <a:pt x="80" y="5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35" y="0"/>
                  </a:lnTo>
                  <a:lnTo>
                    <a:pt x="20" y="5"/>
                  </a:lnTo>
                  <a:lnTo>
                    <a:pt x="5" y="1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45"/>
                  </a:lnTo>
                  <a:lnTo>
                    <a:pt x="10" y="55"/>
                  </a:lnTo>
                  <a:lnTo>
                    <a:pt x="30" y="65"/>
                  </a:lnTo>
                  <a:lnTo>
                    <a:pt x="50" y="69"/>
                  </a:lnTo>
                  <a:lnTo>
                    <a:pt x="50" y="69"/>
                  </a:lnTo>
                  <a:lnTo>
                    <a:pt x="70" y="69"/>
                  </a:lnTo>
                  <a:lnTo>
                    <a:pt x="90" y="65"/>
                  </a:lnTo>
                  <a:lnTo>
                    <a:pt x="105" y="55"/>
                  </a:lnTo>
                  <a:lnTo>
                    <a:pt x="110" y="45"/>
                  </a:lnTo>
                  <a:lnTo>
                    <a:pt x="110" y="45"/>
                  </a:lnTo>
                  <a:close/>
                </a:path>
              </a:pathLst>
            </a:custGeom>
            <a:solidFill>
              <a:srgbClr val="FFE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609" name="Freeform 112"/>
            <p:cNvSpPr>
              <a:spLocks/>
            </p:cNvSpPr>
            <p:nvPr/>
          </p:nvSpPr>
          <p:spPr bwMode="auto">
            <a:xfrm>
              <a:off x="7732713" y="3387725"/>
              <a:ext cx="166688" cy="101600"/>
            </a:xfrm>
            <a:custGeom>
              <a:avLst/>
              <a:gdLst>
                <a:gd name="T0" fmla="*/ 105 w 105"/>
                <a:gd name="T1" fmla="*/ 40 h 64"/>
                <a:gd name="T2" fmla="*/ 105 w 105"/>
                <a:gd name="T3" fmla="*/ 40 h 64"/>
                <a:gd name="T4" fmla="*/ 105 w 105"/>
                <a:gd name="T5" fmla="*/ 25 h 64"/>
                <a:gd name="T6" fmla="*/ 95 w 105"/>
                <a:gd name="T7" fmla="*/ 15 h 64"/>
                <a:gd name="T8" fmla="*/ 80 w 105"/>
                <a:gd name="T9" fmla="*/ 5 h 64"/>
                <a:gd name="T10" fmla="*/ 60 w 105"/>
                <a:gd name="T11" fmla="*/ 0 h 64"/>
                <a:gd name="T12" fmla="*/ 60 w 105"/>
                <a:gd name="T13" fmla="*/ 0 h 64"/>
                <a:gd name="T14" fmla="*/ 40 w 105"/>
                <a:gd name="T15" fmla="*/ 0 h 64"/>
                <a:gd name="T16" fmla="*/ 20 w 105"/>
                <a:gd name="T17" fmla="*/ 5 h 64"/>
                <a:gd name="T18" fmla="*/ 10 w 105"/>
                <a:gd name="T19" fmla="*/ 10 h 64"/>
                <a:gd name="T20" fmla="*/ 0 w 105"/>
                <a:gd name="T21" fmla="*/ 25 h 64"/>
                <a:gd name="T22" fmla="*/ 0 w 105"/>
                <a:gd name="T23" fmla="*/ 25 h 64"/>
                <a:gd name="T24" fmla="*/ 5 w 105"/>
                <a:gd name="T25" fmla="*/ 40 h 64"/>
                <a:gd name="T26" fmla="*/ 15 w 105"/>
                <a:gd name="T27" fmla="*/ 50 h 64"/>
                <a:gd name="T28" fmla="*/ 30 w 105"/>
                <a:gd name="T29" fmla="*/ 60 h 64"/>
                <a:gd name="T30" fmla="*/ 50 w 105"/>
                <a:gd name="T31" fmla="*/ 64 h 64"/>
                <a:gd name="T32" fmla="*/ 50 w 105"/>
                <a:gd name="T33" fmla="*/ 64 h 64"/>
                <a:gd name="T34" fmla="*/ 70 w 105"/>
                <a:gd name="T35" fmla="*/ 64 h 64"/>
                <a:gd name="T36" fmla="*/ 90 w 105"/>
                <a:gd name="T37" fmla="*/ 60 h 64"/>
                <a:gd name="T38" fmla="*/ 100 w 105"/>
                <a:gd name="T39" fmla="*/ 50 h 64"/>
                <a:gd name="T40" fmla="*/ 105 w 105"/>
                <a:gd name="T41" fmla="*/ 40 h 64"/>
                <a:gd name="T42" fmla="*/ 105 w 105"/>
                <a:gd name="T43" fmla="*/ 4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5" h="64">
                  <a:moveTo>
                    <a:pt x="105" y="40"/>
                  </a:moveTo>
                  <a:lnTo>
                    <a:pt x="105" y="40"/>
                  </a:lnTo>
                  <a:lnTo>
                    <a:pt x="105" y="25"/>
                  </a:lnTo>
                  <a:lnTo>
                    <a:pt x="95" y="15"/>
                  </a:lnTo>
                  <a:lnTo>
                    <a:pt x="80" y="5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40" y="0"/>
                  </a:lnTo>
                  <a:lnTo>
                    <a:pt x="20" y="5"/>
                  </a:lnTo>
                  <a:lnTo>
                    <a:pt x="10" y="10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5" y="40"/>
                  </a:lnTo>
                  <a:lnTo>
                    <a:pt x="15" y="50"/>
                  </a:lnTo>
                  <a:lnTo>
                    <a:pt x="30" y="60"/>
                  </a:lnTo>
                  <a:lnTo>
                    <a:pt x="50" y="64"/>
                  </a:lnTo>
                  <a:lnTo>
                    <a:pt x="50" y="64"/>
                  </a:lnTo>
                  <a:lnTo>
                    <a:pt x="70" y="64"/>
                  </a:lnTo>
                  <a:lnTo>
                    <a:pt x="90" y="60"/>
                  </a:lnTo>
                  <a:lnTo>
                    <a:pt x="100" y="50"/>
                  </a:lnTo>
                  <a:lnTo>
                    <a:pt x="105" y="40"/>
                  </a:lnTo>
                  <a:lnTo>
                    <a:pt x="105" y="40"/>
                  </a:lnTo>
                  <a:close/>
                </a:path>
              </a:pathLst>
            </a:custGeom>
            <a:solidFill>
              <a:srgbClr val="FFE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610" name="Freeform 113"/>
            <p:cNvSpPr>
              <a:spLocks/>
            </p:cNvSpPr>
            <p:nvPr/>
          </p:nvSpPr>
          <p:spPr bwMode="auto">
            <a:xfrm>
              <a:off x="7740650" y="3387725"/>
              <a:ext cx="158750" cy="101600"/>
            </a:xfrm>
            <a:custGeom>
              <a:avLst/>
              <a:gdLst>
                <a:gd name="T0" fmla="*/ 100 w 100"/>
                <a:gd name="T1" fmla="*/ 40 h 64"/>
                <a:gd name="T2" fmla="*/ 100 w 100"/>
                <a:gd name="T3" fmla="*/ 40 h 64"/>
                <a:gd name="T4" fmla="*/ 95 w 100"/>
                <a:gd name="T5" fmla="*/ 25 h 64"/>
                <a:gd name="T6" fmla="*/ 85 w 100"/>
                <a:gd name="T7" fmla="*/ 15 h 64"/>
                <a:gd name="T8" fmla="*/ 70 w 100"/>
                <a:gd name="T9" fmla="*/ 5 h 64"/>
                <a:gd name="T10" fmla="*/ 55 w 100"/>
                <a:gd name="T11" fmla="*/ 0 h 64"/>
                <a:gd name="T12" fmla="*/ 55 w 100"/>
                <a:gd name="T13" fmla="*/ 0 h 64"/>
                <a:gd name="T14" fmla="*/ 35 w 100"/>
                <a:gd name="T15" fmla="*/ 0 h 64"/>
                <a:gd name="T16" fmla="*/ 15 w 100"/>
                <a:gd name="T17" fmla="*/ 5 h 64"/>
                <a:gd name="T18" fmla="*/ 5 w 100"/>
                <a:gd name="T19" fmla="*/ 15 h 64"/>
                <a:gd name="T20" fmla="*/ 0 w 100"/>
                <a:gd name="T21" fmla="*/ 25 h 64"/>
                <a:gd name="T22" fmla="*/ 0 w 100"/>
                <a:gd name="T23" fmla="*/ 25 h 64"/>
                <a:gd name="T24" fmla="*/ 0 w 100"/>
                <a:gd name="T25" fmla="*/ 40 h 64"/>
                <a:gd name="T26" fmla="*/ 10 w 100"/>
                <a:gd name="T27" fmla="*/ 50 h 64"/>
                <a:gd name="T28" fmla="*/ 25 w 100"/>
                <a:gd name="T29" fmla="*/ 60 h 64"/>
                <a:gd name="T30" fmla="*/ 45 w 100"/>
                <a:gd name="T31" fmla="*/ 64 h 64"/>
                <a:gd name="T32" fmla="*/ 45 w 100"/>
                <a:gd name="T33" fmla="*/ 64 h 64"/>
                <a:gd name="T34" fmla="*/ 65 w 100"/>
                <a:gd name="T35" fmla="*/ 64 h 64"/>
                <a:gd name="T36" fmla="*/ 80 w 100"/>
                <a:gd name="T37" fmla="*/ 60 h 64"/>
                <a:gd name="T38" fmla="*/ 95 w 100"/>
                <a:gd name="T39" fmla="*/ 50 h 64"/>
                <a:gd name="T40" fmla="*/ 100 w 100"/>
                <a:gd name="T41" fmla="*/ 40 h 64"/>
                <a:gd name="T42" fmla="*/ 100 w 100"/>
                <a:gd name="T43" fmla="*/ 4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0" h="64">
                  <a:moveTo>
                    <a:pt x="100" y="40"/>
                  </a:moveTo>
                  <a:lnTo>
                    <a:pt x="100" y="40"/>
                  </a:lnTo>
                  <a:lnTo>
                    <a:pt x="95" y="25"/>
                  </a:lnTo>
                  <a:lnTo>
                    <a:pt x="85" y="15"/>
                  </a:lnTo>
                  <a:lnTo>
                    <a:pt x="70" y="5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35" y="0"/>
                  </a:lnTo>
                  <a:lnTo>
                    <a:pt x="15" y="5"/>
                  </a:lnTo>
                  <a:lnTo>
                    <a:pt x="5" y="15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40"/>
                  </a:lnTo>
                  <a:lnTo>
                    <a:pt x="10" y="50"/>
                  </a:lnTo>
                  <a:lnTo>
                    <a:pt x="25" y="60"/>
                  </a:lnTo>
                  <a:lnTo>
                    <a:pt x="45" y="64"/>
                  </a:lnTo>
                  <a:lnTo>
                    <a:pt x="45" y="64"/>
                  </a:lnTo>
                  <a:lnTo>
                    <a:pt x="65" y="64"/>
                  </a:lnTo>
                  <a:lnTo>
                    <a:pt x="80" y="60"/>
                  </a:lnTo>
                  <a:lnTo>
                    <a:pt x="95" y="50"/>
                  </a:lnTo>
                  <a:lnTo>
                    <a:pt x="100" y="40"/>
                  </a:lnTo>
                  <a:lnTo>
                    <a:pt x="100" y="40"/>
                  </a:lnTo>
                  <a:close/>
                </a:path>
              </a:pathLst>
            </a:custGeom>
            <a:solidFill>
              <a:srgbClr val="FFD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611" name="Freeform 114"/>
            <p:cNvSpPr>
              <a:spLocks/>
            </p:cNvSpPr>
            <p:nvPr/>
          </p:nvSpPr>
          <p:spPr bwMode="auto">
            <a:xfrm>
              <a:off x="7740650" y="3387725"/>
              <a:ext cx="150813" cy="95250"/>
            </a:xfrm>
            <a:custGeom>
              <a:avLst/>
              <a:gdLst>
                <a:gd name="T0" fmla="*/ 95 w 95"/>
                <a:gd name="T1" fmla="*/ 40 h 60"/>
                <a:gd name="T2" fmla="*/ 95 w 95"/>
                <a:gd name="T3" fmla="*/ 40 h 60"/>
                <a:gd name="T4" fmla="*/ 95 w 95"/>
                <a:gd name="T5" fmla="*/ 25 h 60"/>
                <a:gd name="T6" fmla="*/ 85 w 95"/>
                <a:gd name="T7" fmla="*/ 15 h 60"/>
                <a:gd name="T8" fmla="*/ 70 w 95"/>
                <a:gd name="T9" fmla="*/ 5 h 60"/>
                <a:gd name="T10" fmla="*/ 55 w 95"/>
                <a:gd name="T11" fmla="*/ 0 h 60"/>
                <a:gd name="T12" fmla="*/ 55 w 95"/>
                <a:gd name="T13" fmla="*/ 0 h 60"/>
                <a:gd name="T14" fmla="*/ 35 w 95"/>
                <a:gd name="T15" fmla="*/ 0 h 60"/>
                <a:gd name="T16" fmla="*/ 20 w 95"/>
                <a:gd name="T17" fmla="*/ 5 h 60"/>
                <a:gd name="T18" fmla="*/ 10 w 95"/>
                <a:gd name="T19" fmla="*/ 15 h 60"/>
                <a:gd name="T20" fmla="*/ 0 w 95"/>
                <a:gd name="T21" fmla="*/ 25 h 60"/>
                <a:gd name="T22" fmla="*/ 0 w 95"/>
                <a:gd name="T23" fmla="*/ 25 h 60"/>
                <a:gd name="T24" fmla="*/ 5 w 95"/>
                <a:gd name="T25" fmla="*/ 35 h 60"/>
                <a:gd name="T26" fmla="*/ 15 w 95"/>
                <a:gd name="T27" fmla="*/ 50 h 60"/>
                <a:gd name="T28" fmla="*/ 25 w 95"/>
                <a:gd name="T29" fmla="*/ 55 h 60"/>
                <a:gd name="T30" fmla="*/ 45 w 95"/>
                <a:gd name="T31" fmla="*/ 60 h 60"/>
                <a:gd name="T32" fmla="*/ 45 w 95"/>
                <a:gd name="T33" fmla="*/ 60 h 60"/>
                <a:gd name="T34" fmla="*/ 65 w 95"/>
                <a:gd name="T35" fmla="*/ 60 h 60"/>
                <a:gd name="T36" fmla="*/ 80 w 95"/>
                <a:gd name="T37" fmla="*/ 55 h 60"/>
                <a:gd name="T38" fmla="*/ 90 w 95"/>
                <a:gd name="T39" fmla="*/ 50 h 60"/>
                <a:gd name="T40" fmla="*/ 95 w 95"/>
                <a:gd name="T41" fmla="*/ 40 h 60"/>
                <a:gd name="T42" fmla="*/ 95 w 95"/>
                <a:gd name="T43" fmla="*/ 4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5" h="60">
                  <a:moveTo>
                    <a:pt x="95" y="40"/>
                  </a:moveTo>
                  <a:lnTo>
                    <a:pt x="95" y="40"/>
                  </a:lnTo>
                  <a:lnTo>
                    <a:pt x="95" y="25"/>
                  </a:lnTo>
                  <a:lnTo>
                    <a:pt x="85" y="15"/>
                  </a:lnTo>
                  <a:lnTo>
                    <a:pt x="70" y="5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35" y="0"/>
                  </a:lnTo>
                  <a:lnTo>
                    <a:pt x="20" y="5"/>
                  </a:lnTo>
                  <a:lnTo>
                    <a:pt x="10" y="15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5" y="35"/>
                  </a:lnTo>
                  <a:lnTo>
                    <a:pt x="15" y="50"/>
                  </a:lnTo>
                  <a:lnTo>
                    <a:pt x="25" y="55"/>
                  </a:lnTo>
                  <a:lnTo>
                    <a:pt x="45" y="60"/>
                  </a:lnTo>
                  <a:lnTo>
                    <a:pt x="45" y="60"/>
                  </a:lnTo>
                  <a:lnTo>
                    <a:pt x="65" y="60"/>
                  </a:lnTo>
                  <a:lnTo>
                    <a:pt x="80" y="55"/>
                  </a:lnTo>
                  <a:lnTo>
                    <a:pt x="90" y="50"/>
                  </a:lnTo>
                  <a:lnTo>
                    <a:pt x="95" y="40"/>
                  </a:lnTo>
                  <a:lnTo>
                    <a:pt x="95" y="40"/>
                  </a:lnTo>
                  <a:close/>
                </a:path>
              </a:pathLst>
            </a:custGeom>
            <a:solidFill>
              <a:srgbClr val="FFD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612" name="Freeform 115"/>
            <p:cNvSpPr>
              <a:spLocks/>
            </p:cNvSpPr>
            <p:nvPr/>
          </p:nvSpPr>
          <p:spPr bwMode="auto">
            <a:xfrm>
              <a:off x="7748588" y="3395663"/>
              <a:ext cx="142875" cy="87312"/>
            </a:xfrm>
            <a:custGeom>
              <a:avLst/>
              <a:gdLst>
                <a:gd name="T0" fmla="*/ 90 w 90"/>
                <a:gd name="T1" fmla="*/ 35 h 55"/>
                <a:gd name="T2" fmla="*/ 90 w 90"/>
                <a:gd name="T3" fmla="*/ 35 h 55"/>
                <a:gd name="T4" fmla="*/ 85 w 90"/>
                <a:gd name="T5" fmla="*/ 20 h 55"/>
                <a:gd name="T6" fmla="*/ 80 w 90"/>
                <a:gd name="T7" fmla="*/ 10 h 55"/>
                <a:gd name="T8" fmla="*/ 65 w 90"/>
                <a:gd name="T9" fmla="*/ 5 h 55"/>
                <a:gd name="T10" fmla="*/ 50 w 90"/>
                <a:gd name="T11" fmla="*/ 0 h 55"/>
                <a:gd name="T12" fmla="*/ 50 w 90"/>
                <a:gd name="T13" fmla="*/ 0 h 55"/>
                <a:gd name="T14" fmla="*/ 30 w 90"/>
                <a:gd name="T15" fmla="*/ 0 h 55"/>
                <a:gd name="T16" fmla="*/ 15 w 90"/>
                <a:gd name="T17" fmla="*/ 5 h 55"/>
                <a:gd name="T18" fmla="*/ 5 w 90"/>
                <a:gd name="T19" fmla="*/ 10 h 55"/>
                <a:gd name="T20" fmla="*/ 0 w 90"/>
                <a:gd name="T21" fmla="*/ 20 h 55"/>
                <a:gd name="T22" fmla="*/ 0 w 90"/>
                <a:gd name="T23" fmla="*/ 20 h 55"/>
                <a:gd name="T24" fmla="*/ 0 w 90"/>
                <a:gd name="T25" fmla="*/ 30 h 55"/>
                <a:gd name="T26" fmla="*/ 10 w 90"/>
                <a:gd name="T27" fmla="*/ 40 h 55"/>
                <a:gd name="T28" fmla="*/ 25 w 90"/>
                <a:gd name="T29" fmla="*/ 50 h 55"/>
                <a:gd name="T30" fmla="*/ 40 w 90"/>
                <a:gd name="T31" fmla="*/ 55 h 55"/>
                <a:gd name="T32" fmla="*/ 40 w 90"/>
                <a:gd name="T33" fmla="*/ 55 h 55"/>
                <a:gd name="T34" fmla="*/ 60 w 90"/>
                <a:gd name="T35" fmla="*/ 55 h 55"/>
                <a:gd name="T36" fmla="*/ 70 w 90"/>
                <a:gd name="T37" fmla="*/ 50 h 55"/>
                <a:gd name="T38" fmla="*/ 85 w 90"/>
                <a:gd name="T39" fmla="*/ 45 h 55"/>
                <a:gd name="T40" fmla="*/ 90 w 90"/>
                <a:gd name="T41" fmla="*/ 35 h 55"/>
                <a:gd name="T42" fmla="*/ 90 w 90"/>
                <a:gd name="T43" fmla="*/ 3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0" h="55">
                  <a:moveTo>
                    <a:pt x="90" y="35"/>
                  </a:moveTo>
                  <a:lnTo>
                    <a:pt x="90" y="35"/>
                  </a:lnTo>
                  <a:lnTo>
                    <a:pt x="85" y="20"/>
                  </a:lnTo>
                  <a:lnTo>
                    <a:pt x="80" y="10"/>
                  </a:lnTo>
                  <a:lnTo>
                    <a:pt x="65" y="5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30" y="0"/>
                  </a:lnTo>
                  <a:lnTo>
                    <a:pt x="15" y="5"/>
                  </a:lnTo>
                  <a:lnTo>
                    <a:pt x="5" y="1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30"/>
                  </a:lnTo>
                  <a:lnTo>
                    <a:pt x="10" y="40"/>
                  </a:lnTo>
                  <a:lnTo>
                    <a:pt x="25" y="50"/>
                  </a:lnTo>
                  <a:lnTo>
                    <a:pt x="40" y="55"/>
                  </a:lnTo>
                  <a:lnTo>
                    <a:pt x="40" y="55"/>
                  </a:lnTo>
                  <a:lnTo>
                    <a:pt x="60" y="55"/>
                  </a:lnTo>
                  <a:lnTo>
                    <a:pt x="70" y="50"/>
                  </a:lnTo>
                  <a:lnTo>
                    <a:pt x="85" y="45"/>
                  </a:lnTo>
                  <a:lnTo>
                    <a:pt x="90" y="35"/>
                  </a:lnTo>
                  <a:lnTo>
                    <a:pt x="90" y="35"/>
                  </a:lnTo>
                  <a:close/>
                </a:path>
              </a:pathLst>
            </a:custGeom>
            <a:solidFill>
              <a:srgbClr val="FFD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613" name="Freeform 116"/>
            <p:cNvSpPr>
              <a:spLocks/>
            </p:cNvSpPr>
            <p:nvPr/>
          </p:nvSpPr>
          <p:spPr bwMode="auto">
            <a:xfrm>
              <a:off x="7756525" y="3395663"/>
              <a:ext cx="127000" cy="87312"/>
            </a:xfrm>
            <a:custGeom>
              <a:avLst/>
              <a:gdLst>
                <a:gd name="T0" fmla="*/ 80 w 80"/>
                <a:gd name="T1" fmla="*/ 30 h 55"/>
                <a:gd name="T2" fmla="*/ 80 w 80"/>
                <a:gd name="T3" fmla="*/ 30 h 55"/>
                <a:gd name="T4" fmla="*/ 80 w 80"/>
                <a:gd name="T5" fmla="*/ 20 h 55"/>
                <a:gd name="T6" fmla="*/ 70 w 80"/>
                <a:gd name="T7" fmla="*/ 10 h 55"/>
                <a:gd name="T8" fmla="*/ 60 w 80"/>
                <a:gd name="T9" fmla="*/ 5 h 55"/>
                <a:gd name="T10" fmla="*/ 45 w 80"/>
                <a:gd name="T11" fmla="*/ 0 h 55"/>
                <a:gd name="T12" fmla="*/ 45 w 80"/>
                <a:gd name="T13" fmla="*/ 0 h 55"/>
                <a:gd name="T14" fmla="*/ 25 w 80"/>
                <a:gd name="T15" fmla="*/ 0 h 55"/>
                <a:gd name="T16" fmla="*/ 15 w 80"/>
                <a:gd name="T17" fmla="*/ 5 h 55"/>
                <a:gd name="T18" fmla="*/ 5 w 80"/>
                <a:gd name="T19" fmla="*/ 10 h 55"/>
                <a:gd name="T20" fmla="*/ 0 w 80"/>
                <a:gd name="T21" fmla="*/ 20 h 55"/>
                <a:gd name="T22" fmla="*/ 0 w 80"/>
                <a:gd name="T23" fmla="*/ 20 h 55"/>
                <a:gd name="T24" fmla="*/ 0 w 80"/>
                <a:gd name="T25" fmla="*/ 30 h 55"/>
                <a:gd name="T26" fmla="*/ 5 w 80"/>
                <a:gd name="T27" fmla="*/ 40 h 55"/>
                <a:gd name="T28" fmla="*/ 20 w 80"/>
                <a:gd name="T29" fmla="*/ 50 h 55"/>
                <a:gd name="T30" fmla="*/ 35 w 80"/>
                <a:gd name="T31" fmla="*/ 55 h 55"/>
                <a:gd name="T32" fmla="*/ 35 w 80"/>
                <a:gd name="T33" fmla="*/ 55 h 55"/>
                <a:gd name="T34" fmla="*/ 50 w 80"/>
                <a:gd name="T35" fmla="*/ 55 h 55"/>
                <a:gd name="T36" fmla="*/ 65 w 80"/>
                <a:gd name="T37" fmla="*/ 50 h 55"/>
                <a:gd name="T38" fmla="*/ 75 w 80"/>
                <a:gd name="T39" fmla="*/ 40 h 55"/>
                <a:gd name="T40" fmla="*/ 80 w 80"/>
                <a:gd name="T41" fmla="*/ 30 h 55"/>
                <a:gd name="T42" fmla="*/ 80 w 80"/>
                <a:gd name="T43" fmla="*/ 3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0" h="55">
                  <a:moveTo>
                    <a:pt x="80" y="30"/>
                  </a:moveTo>
                  <a:lnTo>
                    <a:pt x="80" y="30"/>
                  </a:lnTo>
                  <a:lnTo>
                    <a:pt x="80" y="20"/>
                  </a:lnTo>
                  <a:lnTo>
                    <a:pt x="70" y="10"/>
                  </a:lnTo>
                  <a:lnTo>
                    <a:pt x="60" y="5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" y="0"/>
                  </a:lnTo>
                  <a:lnTo>
                    <a:pt x="15" y="5"/>
                  </a:lnTo>
                  <a:lnTo>
                    <a:pt x="5" y="1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30"/>
                  </a:lnTo>
                  <a:lnTo>
                    <a:pt x="5" y="40"/>
                  </a:lnTo>
                  <a:lnTo>
                    <a:pt x="20" y="50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50" y="55"/>
                  </a:lnTo>
                  <a:lnTo>
                    <a:pt x="65" y="50"/>
                  </a:lnTo>
                  <a:lnTo>
                    <a:pt x="75" y="40"/>
                  </a:lnTo>
                  <a:lnTo>
                    <a:pt x="80" y="30"/>
                  </a:lnTo>
                  <a:lnTo>
                    <a:pt x="80" y="30"/>
                  </a:lnTo>
                  <a:close/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614" name="Freeform 117"/>
            <p:cNvSpPr>
              <a:spLocks/>
            </p:cNvSpPr>
            <p:nvPr/>
          </p:nvSpPr>
          <p:spPr bwMode="auto">
            <a:xfrm>
              <a:off x="7756525" y="3395663"/>
              <a:ext cx="119063" cy="79375"/>
            </a:xfrm>
            <a:custGeom>
              <a:avLst/>
              <a:gdLst>
                <a:gd name="T0" fmla="*/ 0 w 75"/>
                <a:gd name="T1" fmla="*/ 20 h 50"/>
                <a:gd name="T2" fmla="*/ 0 w 75"/>
                <a:gd name="T3" fmla="*/ 20 h 50"/>
                <a:gd name="T4" fmla="*/ 0 w 75"/>
                <a:gd name="T5" fmla="*/ 30 h 50"/>
                <a:gd name="T6" fmla="*/ 10 w 75"/>
                <a:gd name="T7" fmla="*/ 40 h 50"/>
                <a:gd name="T8" fmla="*/ 20 w 75"/>
                <a:gd name="T9" fmla="*/ 45 h 50"/>
                <a:gd name="T10" fmla="*/ 35 w 75"/>
                <a:gd name="T11" fmla="*/ 50 h 50"/>
                <a:gd name="T12" fmla="*/ 35 w 75"/>
                <a:gd name="T13" fmla="*/ 50 h 50"/>
                <a:gd name="T14" fmla="*/ 50 w 75"/>
                <a:gd name="T15" fmla="*/ 50 h 50"/>
                <a:gd name="T16" fmla="*/ 65 w 75"/>
                <a:gd name="T17" fmla="*/ 50 h 50"/>
                <a:gd name="T18" fmla="*/ 75 w 75"/>
                <a:gd name="T19" fmla="*/ 40 h 50"/>
                <a:gd name="T20" fmla="*/ 75 w 75"/>
                <a:gd name="T21" fmla="*/ 30 h 50"/>
                <a:gd name="T22" fmla="*/ 75 w 75"/>
                <a:gd name="T23" fmla="*/ 30 h 50"/>
                <a:gd name="T24" fmla="*/ 75 w 75"/>
                <a:gd name="T25" fmla="*/ 20 h 50"/>
                <a:gd name="T26" fmla="*/ 70 w 75"/>
                <a:gd name="T27" fmla="*/ 15 h 50"/>
                <a:gd name="T28" fmla="*/ 55 w 75"/>
                <a:gd name="T29" fmla="*/ 5 h 50"/>
                <a:gd name="T30" fmla="*/ 40 w 75"/>
                <a:gd name="T31" fmla="*/ 0 h 50"/>
                <a:gd name="T32" fmla="*/ 40 w 75"/>
                <a:gd name="T33" fmla="*/ 0 h 50"/>
                <a:gd name="T34" fmla="*/ 25 w 75"/>
                <a:gd name="T35" fmla="*/ 0 h 50"/>
                <a:gd name="T36" fmla="*/ 15 w 75"/>
                <a:gd name="T37" fmla="*/ 5 h 50"/>
                <a:gd name="T38" fmla="*/ 5 w 75"/>
                <a:gd name="T39" fmla="*/ 10 h 50"/>
                <a:gd name="T40" fmla="*/ 0 w 75"/>
                <a:gd name="T41" fmla="*/ 20 h 50"/>
                <a:gd name="T42" fmla="*/ 0 w 75"/>
                <a:gd name="T43" fmla="*/ 2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5" h="50">
                  <a:moveTo>
                    <a:pt x="0" y="20"/>
                  </a:moveTo>
                  <a:lnTo>
                    <a:pt x="0" y="20"/>
                  </a:lnTo>
                  <a:lnTo>
                    <a:pt x="0" y="30"/>
                  </a:lnTo>
                  <a:lnTo>
                    <a:pt x="10" y="40"/>
                  </a:lnTo>
                  <a:lnTo>
                    <a:pt x="20" y="45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50" y="50"/>
                  </a:lnTo>
                  <a:lnTo>
                    <a:pt x="65" y="50"/>
                  </a:lnTo>
                  <a:lnTo>
                    <a:pt x="75" y="40"/>
                  </a:lnTo>
                  <a:lnTo>
                    <a:pt x="75" y="30"/>
                  </a:lnTo>
                  <a:lnTo>
                    <a:pt x="75" y="30"/>
                  </a:lnTo>
                  <a:lnTo>
                    <a:pt x="75" y="20"/>
                  </a:lnTo>
                  <a:lnTo>
                    <a:pt x="70" y="15"/>
                  </a:lnTo>
                  <a:lnTo>
                    <a:pt x="55" y="5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25" y="0"/>
                  </a:lnTo>
                  <a:lnTo>
                    <a:pt x="15" y="5"/>
                  </a:lnTo>
                  <a:lnTo>
                    <a:pt x="5" y="10"/>
                  </a:lnTo>
                  <a:lnTo>
                    <a:pt x="0" y="2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FFD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</p:grpSp>
      <p:sp>
        <p:nvSpPr>
          <p:cNvPr id="22615" name="Cloud Callout 22614"/>
          <p:cNvSpPr/>
          <p:nvPr/>
        </p:nvSpPr>
        <p:spPr>
          <a:xfrm>
            <a:off x="3283588" y="165958"/>
            <a:ext cx="3994575" cy="2110329"/>
          </a:xfrm>
          <a:prstGeom prst="cloudCallout">
            <a:avLst>
              <a:gd name="adj1" fmla="val 61855"/>
              <a:gd name="adj2" fmla="val 40292"/>
            </a:avLst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8935" y="673562"/>
            <a:ext cx="3754760" cy="946100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>Decisions, Decisions</a:t>
            </a:r>
            <a:endParaRPr lang="en-AU" b="1" dirty="0"/>
          </a:p>
        </p:txBody>
      </p:sp>
      <p:sp>
        <p:nvSpPr>
          <p:cNvPr id="107" name="TextBox 106"/>
          <p:cNvSpPr txBox="1"/>
          <p:nvPr/>
        </p:nvSpPr>
        <p:spPr>
          <a:xfrm>
            <a:off x="8316416" y="641268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9, 10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15029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8932146"/>
              </p:ext>
            </p:extLst>
          </p:nvPr>
        </p:nvGraphicFramePr>
        <p:xfrm>
          <a:off x="395536" y="692696"/>
          <a:ext cx="8496945" cy="56137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/>
                <a:gridCol w="3672408"/>
                <a:gridCol w="4248473"/>
              </a:tblGrid>
              <a:tr h="460040"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Pre-Paid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Phone Plan</a:t>
                      </a:r>
                      <a:endParaRPr lang="en-AU" dirty="0"/>
                    </a:p>
                  </a:txBody>
                  <a:tcPr/>
                </a:tc>
              </a:tr>
              <a:tr h="2708312">
                <a:tc>
                  <a:txBody>
                    <a:bodyPr/>
                    <a:lstStyle/>
                    <a:p>
                      <a:r>
                        <a:rPr lang="en-AU" sz="4800" dirty="0" smtClean="0"/>
                        <a:t>+</a:t>
                      </a:r>
                      <a:endParaRPr lang="en-A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No</a:t>
                      </a:r>
                      <a:r>
                        <a:rPr lang="en-AU" baseline="0" dirty="0" smtClean="0"/>
                        <a:t> bill shock</a:t>
                      </a:r>
                    </a:p>
                    <a:p>
                      <a:r>
                        <a:rPr lang="en-AU" baseline="0" dirty="0" smtClean="0"/>
                        <a:t>Best for low usage</a:t>
                      </a:r>
                    </a:p>
                    <a:p>
                      <a:r>
                        <a:rPr lang="en-AU" baseline="0" dirty="0" smtClean="0"/>
                        <a:t>Can get low cost, long life (</a:t>
                      </a:r>
                      <a:r>
                        <a:rPr lang="en-AU" baseline="0" dirty="0" err="1" smtClean="0"/>
                        <a:t>eg</a:t>
                      </a:r>
                      <a:r>
                        <a:rPr lang="en-AU" baseline="0" dirty="0" smtClean="0"/>
                        <a:t> Aldi</a:t>
                      </a:r>
                      <a:r>
                        <a:rPr lang="en-AU" baseline="0" dirty="0" smtClean="0"/>
                        <a:t>)</a:t>
                      </a:r>
                    </a:p>
                    <a:p>
                      <a:r>
                        <a:rPr lang="en-AU" baseline="0" dirty="0" smtClean="0"/>
                        <a:t>Variety of offers to choose</a:t>
                      </a:r>
                      <a:endParaRPr lang="en-AU" baseline="0" dirty="0" smtClean="0"/>
                    </a:p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Good if you use the allowance</a:t>
                      </a:r>
                    </a:p>
                    <a:p>
                      <a:r>
                        <a:rPr lang="en-AU" dirty="0" smtClean="0"/>
                        <a:t>May include </a:t>
                      </a:r>
                      <a:r>
                        <a:rPr lang="en-AU" dirty="0" smtClean="0"/>
                        <a:t>phone (you pay for)</a:t>
                      </a:r>
                      <a:endParaRPr lang="en-AU" dirty="0" smtClean="0"/>
                    </a:p>
                    <a:p>
                      <a:r>
                        <a:rPr lang="en-AU" dirty="0" smtClean="0"/>
                        <a:t>Rates better than prepaid</a:t>
                      </a:r>
                      <a:endParaRPr lang="en-AU" dirty="0"/>
                    </a:p>
                  </a:txBody>
                  <a:tcPr/>
                </a:tc>
              </a:tr>
              <a:tr h="2445365">
                <a:tc>
                  <a:txBody>
                    <a:bodyPr/>
                    <a:lstStyle/>
                    <a:p>
                      <a:r>
                        <a:rPr lang="en-AU" sz="4800" dirty="0" smtClean="0"/>
                        <a:t>-</a:t>
                      </a:r>
                      <a:endParaRPr lang="en-A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Confusing Plans</a:t>
                      </a:r>
                    </a:p>
                    <a:p>
                      <a:r>
                        <a:rPr lang="en-AU" dirty="0" smtClean="0"/>
                        <a:t>Bought phone maybe locked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Roaming EXPENSIVE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Must renew before expiry or lose</a:t>
                      </a:r>
                    </a:p>
                    <a:p>
                      <a:r>
                        <a:rPr lang="en-AU" dirty="0" smtClean="0"/>
                        <a:t>Usually dearer call rates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Confusing Plans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Phone maybe locked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Roaming EXPENSIVE</a:t>
                      </a:r>
                    </a:p>
                    <a:p>
                      <a:r>
                        <a:rPr lang="en-AU" dirty="0" smtClean="0"/>
                        <a:t>Bill shock</a:t>
                      </a:r>
                    </a:p>
                    <a:p>
                      <a:r>
                        <a:rPr lang="en-AU" dirty="0" smtClean="0"/>
                        <a:t>Contract</a:t>
                      </a:r>
                    </a:p>
                    <a:p>
                      <a:endParaRPr lang="en-AU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316416" y="641268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9, 10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63373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437112"/>
            <a:ext cx="2322512" cy="1677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6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355637"/>
            <a:ext cx="3028950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reeform 7"/>
          <p:cNvSpPr/>
          <p:nvPr/>
        </p:nvSpPr>
        <p:spPr>
          <a:xfrm>
            <a:off x="3251200" y="666751"/>
            <a:ext cx="1254884" cy="2076450"/>
          </a:xfrm>
          <a:custGeom>
            <a:avLst/>
            <a:gdLst>
              <a:gd name="connsiteX0" fmla="*/ 0 w 994661"/>
              <a:gd name="connsiteY0" fmla="*/ 1538147 h 1538147"/>
              <a:gd name="connsiteX1" fmla="*/ 696686 w 994661"/>
              <a:gd name="connsiteY1" fmla="*/ 928547 h 1538147"/>
              <a:gd name="connsiteX2" fmla="*/ 972457 w 994661"/>
              <a:gd name="connsiteY2" fmla="*/ 101233 h 1538147"/>
              <a:gd name="connsiteX3" fmla="*/ 957943 w 994661"/>
              <a:gd name="connsiteY3" fmla="*/ 43176 h 15381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4661" h="1538147">
                <a:moveTo>
                  <a:pt x="0" y="1538147"/>
                </a:moveTo>
                <a:cubicBezTo>
                  <a:pt x="267305" y="1353090"/>
                  <a:pt x="534610" y="1168033"/>
                  <a:pt x="696686" y="928547"/>
                </a:cubicBezTo>
                <a:cubicBezTo>
                  <a:pt x="858762" y="689061"/>
                  <a:pt x="928914" y="248795"/>
                  <a:pt x="972457" y="101233"/>
                </a:cubicBezTo>
                <a:cubicBezTo>
                  <a:pt x="1016000" y="-46329"/>
                  <a:pt x="986971" y="-1577"/>
                  <a:pt x="957943" y="4317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Arc 10"/>
          <p:cNvSpPr/>
          <p:nvPr/>
        </p:nvSpPr>
        <p:spPr>
          <a:xfrm>
            <a:off x="1115616" y="3287338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Arc 11"/>
          <p:cNvSpPr/>
          <p:nvPr/>
        </p:nvSpPr>
        <p:spPr>
          <a:xfrm>
            <a:off x="1572816" y="3279562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Freeform 12"/>
          <p:cNvSpPr/>
          <p:nvPr/>
        </p:nvSpPr>
        <p:spPr>
          <a:xfrm>
            <a:off x="252471" y="3265714"/>
            <a:ext cx="1294657" cy="1930400"/>
          </a:xfrm>
          <a:custGeom>
            <a:avLst/>
            <a:gdLst>
              <a:gd name="connsiteX0" fmla="*/ 1126386 w 1294657"/>
              <a:gd name="connsiteY0" fmla="*/ 0 h 1930400"/>
              <a:gd name="connsiteX1" fmla="*/ 632900 w 1294657"/>
              <a:gd name="connsiteY1" fmla="*/ 145143 h 1930400"/>
              <a:gd name="connsiteX2" fmla="*/ 632900 w 1294657"/>
              <a:gd name="connsiteY2" fmla="*/ 145143 h 1930400"/>
              <a:gd name="connsiteX3" fmla="*/ 95872 w 1294657"/>
              <a:gd name="connsiteY3" fmla="*/ 537029 h 1930400"/>
              <a:gd name="connsiteX4" fmla="*/ 110386 w 1294657"/>
              <a:gd name="connsiteY4" fmla="*/ 1364343 h 1930400"/>
              <a:gd name="connsiteX5" fmla="*/ 1198958 w 1294657"/>
              <a:gd name="connsiteY5" fmla="*/ 1712686 h 1930400"/>
              <a:gd name="connsiteX6" fmla="*/ 1169929 w 1294657"/>
              <a:gd name="connsiteY6" fmla="*/ 1930400 h 193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94657" h="1930400">
                <a:moveTo>
                  <a:pt x="1126386" y="0"/>
                </a:moveTo>
                <a:lnTo>
                  <a:pt x="632900" y="145143"/>
                </a:lnTo>
                <a:lnTo>
                  <a:pt x="632900" y="145143"/>
                </a:lnTo>
                <a:cubicBezTo>
                  <a:pt x="543395" y="210457"/>
                  <a:pt x="182958" y="333829"/>
                  <a:pt x="95872" y="537029"/>
                </a:cubicBezTo>
                <a:cubicBezTo>
                  <a:pt x="8786" y="740229"/>
                  <a:pt x="-73462" y="1168400"/>
                  <a:pt x="110386" y="1364343"/>
                </a:cubicBezTo>
                <a:cubicBezTo>
                  <a:pt x="294234" y="1560286"/>
                  <a:pt x="1022368" y="1618343"/>
                  <a:pt x="1198958" y="1712686"/>
                </a:cubicBezTo>
                <a:cubicBezTo>
                  <a:pt x="1375548" y="1807029"/>
                  <a:pt x="1272738" y="1868714"/>
                  <a:pt x="1169929" y="193040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3482455" y="1717658"/>
            <a:ext cx="1169438" cy="45156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A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Telephone Exchange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Freeform 14"/>
          <p:cNvSpPr/>
          <p:nvPr/>
        </p:nvSpPr>
        <p:spPr>
          <a:xfrm rot="1940122">
            <a:off x="2386626" y="4852628"/>
            <a:ext cx="2191657" cy="365427"/>
          </a:xfrm>
          <a:custGeom>
            <a:avLst/>
            <a:gdLst>
              <a:gd name="connsiteX0" fmla="*/ 0 w 2191657"/>
              <a:gd name="connsiteY0" fmla="*/ 234679 h 365427"/>
              <a:gd name="connsiteX1" fmla="*/ 246743 w 2191657"/>
              <a:gd name="connsiteY1" fmla="*/ 2451 h 365427"/>
              <a:gd name="connsiteX2" fmla="*/ 406400 w 2191657"/>
              <a:gd name="connsiteY2" fmla="*/ 365308 h 365427"/>
              <a:gd name="connsiteX3" fmla="*/ 624114 w 2191657"/>
              <a:gd name="connsiteY3" fmla="*/ 45994 h 365427"/>
              <a:gd name="connsiteX4" fmla="*/ 783771 w 2191657"/>
              <a:gd name="connsiteY4" fmla="*/ 365308 h 365427"/>
              <a:gd name="connsiteX5" fmla="*/ 1001486 w 2191657"/>
              <a:gd name="connsiteY5" fmla="*/ 60508 h 365427"/>
              <a:gd name="connsiteX6" fmla="*/ 1161143 w 2191657"/>
              <a:gd name="connsiteY6" fmla="*/ 350794 h 365427"/>
              <a:gd name="connsiteX7" fmla="*/ 1364343 w 2191657"/>
              <a:gd name="connsiteY7" fmla="*/ 104051 h 365427"/>
              <a:gd name="connsiteX8" fmla="*/ 1509486 w 2191657"/>
              <a:gd name="connsiteY8" fmla="*/ 350794 h 365427"/>
              <a:gd name="connsiteX9" fmla="*/ 1756229 w 2191657"/>
              <a:gd name="connsiteY9" fmla="*/ 89537 h 365427"/>
              <a:gd name="connsiteX10" fmla="*/ 1857829 w 2191657"/>
              <a:gd name="connsiteY10" fmla="*/ 350794 h 365427"/>
              <a:gd name="connsiteX11" fmla="*/ 2061029 w 2191657"/>
              <a:gd name="connsiteY11" fmla="*/ 89537 h 365427"/>
              <a:gd name="connsiteX12" fmla="*/ 2191657 w 2191657"/>
              <a:gd name="connsiteY12" fmla="*/ 249194 h 365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91657" h="365427">
                <a:moveTo>
                  <a:pt x="0" y="234679"/>
                </a:moveTo>
                <a:cubicBezTo>
                  <a:pt x="89505" y="107679"/>
                  <a:pt x="179010" y="-19321"/>
                  <a:pt x="246743" y="2451"/>
                </a:cubicBezTo>
                <a:cubicBezTo>
                  <a:pt x="314476" y="24222"/>
                  <a:pt x="343505" y="358051"/>
                  <a:pt x="406400" y="365308"/>
                </a:cubicBezTo>
                <a:cubicBezTo>
                  <a:pt x="469295" y="372565"/>
                  <a:pt x="561219" y="45994"/>
                  <a:pt x="624114" y="45994"/>
                </a:cubicBezTo>
                <a:cubicBezTo>
                  <a:pt x="687009" y="45994"/>
                  <a:pt x="720876" y="362889"/>
                  <a:pt x="783771" y="365308"/>
                </a:cubicBezTo>
                <a:cubicBezTo>
                  <a:pt x="846666" y="367727"/>
                  <a:pt x="938591" y="62927"/>
                  <a:pt x="1001486" y="60508"/>
                </a:cubicBezTo>
                <a:cubicBezTo>
                  <a:pt x="1064381" y="58089"/>
                  <a:pt x="1100667" y="343537"/>
                  <a:pt x="1161143" y="350794"/>
                </a:cubicBezTo>
                <a:cubicBezTo>
                  <a:pt x="1221619" y="358051"/>
                  <a:pt x="1306286" y="104051"/>
                  <a:pt x="1364343" y="104051"/>
                </a:cubicBezTo>
                <a:cubicBezTo>
                  <a:pt x="1422400" y="104051"/>
                  <a:pt x="1444172" y="353213"/>
                  <a:pt x="1509486" y="350794"/>
                </a:cubicBezTo>
                <a:cubicBezTo>
                  <a:pt x="1574800" y="348375"/>
                  <a:pt x="1698172" y="89537"/>
                  <a:pt x="1756229" y="89537"/>
                </a:cubicBezTo>
                <a:cubicBezTo>
                  <a:pt x="1814286" y="89537"/>
                  <a:pt x="1807029" y="350794"/>
                  <a:pt x="1857829" y="350794"/>
                </a:cubicBezTo>
                <a:cubicBezTo>
                  <a:pt x="1908629" y="350794"/>
                  <a:pt x="2005391" y="106470"/>
                  <a:pt x="2061029" y="89537"/>
                </a:cubicBezTo>
                <a:cubicBezTo>
                  <a:pt x="2116667" y="72604"/>
                  <a:pt x="2154162" y="160899"/>
                  <a:pt x="2191657" y="249194"/>
                </a:cubicBezTo>
              </a:path>
            </a:pathLst>
          </a:custGeom>
          <a:noFill/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154621" y="1038499"/>
            <a:ext cx="2702926" cy="31133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A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Internet Service Provider (ISP)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4" y="5035342"/>
            <a:ext cx="1045159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4067174" y="404664"/>
            <a:ext cx="1008881" cy="37956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A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Internet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2963360" y="5060559"/>
            <a:ext cx="575680" cy="39053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AU" sz="1400" dirty="0" err="1" smtClean="0">
                <a:latin typeface="Calibri" pitchFamily="34" charset="0"/>
                <a:cs typeface="Arial" pitchFamily="34" charset="0"/>
              </a:rPr>
              <a:t>WiFi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 Box 2"/>
          <p:cNvSpPr txBox="1">
            <a:spLocks noChangeArrowheads="1"/>
          </p:cNvSpPr>
          <p:nvPr/>
        </p:nvSpPr>
        <p:spPr bwMode="auto">
          <a:xfrm>
            <a:off x="465850" y="6250296"/>
            <a:ext cx="2162556" cy="39053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AU" sz="1400" dirty="0" smtClean="0">
                <a:latin typeface="Calibri" pitchFamily="34" charset="0"/>
                <a:cs typeface="Arial" pitchFamily="34" charset="0"/>
              </a:rPr>
              <a:t>ADSL Wi-Fi Modem Router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 Box 2"/>
          <p:cNvSpPr txBox="1">
            <a:spLocks noChangeArrowheads="1"/>
          </p:cNvSpPr>
          <p:nvPr/>
        </p:nvSpPr>
        <p:spPr bwMode="auto">
          <a:xfrm>
            <a:off x="4476921" y="3075406"/>
            <a:ext cx="2162556" cy="94082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AU" sz="2400" b="1" dirty="0" smtClean="0">
                <a:latin typeface="Calibri" pitchFamily="34" charset="0"/>
                <a:cs typeface="Arial" pitchFamily="34" charset="0"/>
              </a:rPr>
              <a:t>ADSL Wi-Fi Connection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316416" y="641268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9, 10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09284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7973451"/>
              </p:ext>
            </p:extLst>
          </p:nvPr>
        </p:nvGraphicFramePr>
        <p:xfrm>
          <a:off x="467544" y="769059"/>
          <a:ext cx="8064896" cy="57753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8925"/>
                <a:gridCol w="1816418"/>
                <a:gridCol w="1816418"/>
                <a:gridCol w="1453135"/>
              </a:tblGrid>
              <a:tr h="456104"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Smartphone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Tablet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Laptop</a:t>
                      </a:r>
                      <a:endParaRPr lang="en-AU" dirty="0"/>
                    </a:p>
                  </a:txBody>
                  <a:tcPr/>
                </a:tc>
              </a:tr>
              <a:tr h="456104">
                <a:tc>
                  <a:txBody>
                    <a:bodyPr/>
                    <a:lstStyle/>
                    <a:p>
                      <a:r>
                        <a:rPr lang="en-AU" dirty="0" smtClean="0"/>
                        <a:t>Make Phone Calls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456104">
                <a:tc>
                  <a:txBody>
                    <a:bodyPr/>
                    <a:lstStyle/>
                    <a:p>
                      <a:r>
                        <a:rPr lang="en-AU" dirty="0" smtClean="0"/>
                        <a:t>Play</a:t>
                      </a:r>
                      <a:r>
                        <a:rPr lang="en-AU" baseline="0" dirty="0" smtClean="0"/>
                        <a:t> Music, 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456104">
                <a:tc>
                  <a:txBody>
                    <a:bodyPr/>
                    <a:lstStyle/>
                    <a:p>
                      <a:r>
                        <a:rPr lang="en-AU" baseline="0" dirty="0" smtClean="0"/>
                        <a:t>Watch videos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456104">
                <a:tc>
                  <a:txBody>
                    <a:bodyPr/>
                    <a:lstStyle/>
                    <a:p>
                      <a:r>
                        <a:rPr lang="en-AU" dirty="0" smtClean="0"/>
                        <a:t>Play Games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456104">
                <a:tc>
                  <a:txBody>
                    <a:bodyPr/>
                    <a:lstStyle/>
                    <a:p>
                      <a:r>
                        <a:rPr lang="en-AU" dirty="0" smtClean="0"/>
                        <a:t>Edit photos , videos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456104">
                <a:tc>
                  <a:txBody>
                    <a:bodyPr/>
                    <a:lstStyle/>
                    <a:p>
                      <a:r>
                        <a:rPr lang="en-AU" dirty="0" smtClean="0"/>
                        <a:t>Internet and email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456104">
                <a:tc>
                  <a:txBody>
                    <a:bodyPr/>
                    <a:lstStyle/>
                    <a:p>
                      <a:r>
                        <a:rPr lang="en-AU" dirty="0" smtClean="0"/>
                        <a:t>Weight &amp; size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456104">
                <a:tc>
                  <a:txBody>
                    <a:bodyPr/>
                    <a:lstStyle/>
                    <a:p>
                      <a:r>
                        <a:rPr lang="en-AU" dirty="0" smtClean="0"/>
                        <a:t>Read eBooks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456104">
                <a:tc>
                  <a:txBody>
                    <a:bodyPr/>
                    <a:lstStyle/>
                    <a:p>
                      <a:r>
                        <a:rPr lang="en-AU" dirty="0" smtClean="0"/>
                        <a:t>File Storage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456104">
                <a:tc>
                  <a:txBody>
                    <a:bodyPr/>
                    <a:lstStyle/>
                    <a:p>
                      <a:r>
                        <a:rPr lang="en-AU" dirty="0" smtClean="0"/>
                        <a:t>Run MS Office or similar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379104">
                <a:tc>
                  <a:txBody>
                    <a:bodyPr/>
                    <a:lstStyle/>
                    <a:p>
                      <a:r>
                        <a:rPr lang="en-AU" dirty="0" smtClean="0"/>
                        <a:t>Take photos and view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379104">
                <a:tc>
                  <a:txBody>
                    <a:bodyPr/>
                    <a:lstStyle/>
                    <a:p>
                      <a:r>
                        <a:rPr lang="en-AU" dirty="0" smtClean="0"/>
                        <a:t>Navigation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465856" y="196499"/>
            <a:ext cx="19672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3200" b="1" dirty="0" smtClean="0"/>
              <a:t>Discussion</a:t>
            </a:r>
            <a:endParaRPr lang="en-A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8316416" y="641268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9, 10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26786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4416731"/>
              </p:ext>
            </p:extLst>
          </p:nvPr>
        </p:nvGraphicFramePr>
        <p:xfrm>
          <a:off x="467544" y="769059"/>
          <a:ext cx="8064896" cy="57753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288"/>
                <a:gridCol w="1944216"/>
                <a:gridCol w="2016224"/>
                <a:gridCol w="1512168"/>
              </a:tblGrid>
              <a:tr h="456104"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Smartphone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Tablet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Laptop</a:t>
                      </a:r>
                      <a:endParaRPr lang="en-AU" dirty="0"/>
                    </a:p>
                  </a:txBody>
                  <a:tcPr/>
                </a:tc>
              </a:tr>
              <a:tr h="456104">
                <a:tc>
                  <a:txBody>
                    <a:bodyPr/>
                    <a:lstStyle/>
                    <a:p>
                      <a:r>
                        <a:rPr lang="en-AU" dirty="0" smtClean="0"/>
                        <a:t>Make Phone Calls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Best, or Skype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Some, Skype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Skype</a:t>
                      </a:r>
                      <a:endParaRPr lang="en-AU" dirty="0"/>
                    </a:p>
                  </a:txBody>
                  <a:tcPr/>
                </a:tc>
              </a:tr>
              <a:tr h="456104">
                <a:tc>
                  <a:txBody>
                    <a:bodyPr/>
                    <a:lstStyle/>
                    <a:p>
                      <a:r>
                        <a:rPr lang="en-AU" dirty="0" smtClean="0"/>
                        <a:t>Play</a:t>
                      </a:r>
                      <a:r>
                        <a:rPr lang="en-AU" baseline="0" dirty="0" smtClean="0"/>
                        <a:t> Music, 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VG, portable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VG, portable?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VG.</a:t>
                      </a:r>
                      <a:endParaRPr lang="en-AU" dirty="0"/>
                    </a:p>
                  </a:txBody>
                  <a:tcPr/>
                </a:tc>
              </a:tr>
              <a:tr h="456104">
                <a:tc>
                  <a:txBody>
                    <a:bodyPr/>
                    <a:lstStyle/>
                    <a:p>
                      <a:r>
                        <a:rPr lang="en-AU" baseline="0" dirty="0" smtClean="0"/>
                        <a:t>Watch videos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Tiny screen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Very Good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Best</a:t>
                      </a:r>
                      <a:endParaRPr lang="en-AU" dirty="0"/>
                    </a:p>
                  </a:txBody>
                  <a:tcPr/>
                </a:tc>
              </a:tr>
              <a:tr h="456104">
                <a:tc>
                  <a:txBody>
                    <a:bodyPr/>
                    <a:lstStyle/>
                    <a:p>
                      <a:r>
                        <a:rPr lang="en-AU" dirty="0" smtClean="0"/>
                        <a:t>Play Games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Yes, cramped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Yes, motion sensor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Yes, joystick</a:t>
                      </a:r>
                      <a:endParaRPr lang="en-AU" dirty="0"/>
                    </a:p>
                  </a:txBody>
                  <a:tcPr/>
                </a:tc>
              </a:tr>
              <a:tr h="456104">
                <a:tc>
                  <a:txBody>
                    <a:bodyPr/>
                    <a:lstStyle/>
                    <a:p>
                      <a:r>
                        <a:rPr lang="en-AU" dirty="0" smtClean="0"/>
                        <a:t>Edit photos , videos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Possible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Good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Powerful</a:t>
                      </a:r>
                      <a:endParaRPr lang="en-AU" dirty="0"/>
                    </a:p>
                  </a:txBody>
                  <a:tcPr/>
                </a:tc>
              </a:tr>
              <a:tr h="456104">
                <a:tc>
                  <a:txBody>
                    <a:bodyPr/>
                    <a:lstStyle/>
                    <a:p>
                      <a:r>
                        <a:rPr lang="en-AU" dirty="0" smtClean="0"/>
                        <a:t>Internet and email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Tiny,</a:t>
                      </a:r>
                      <a:r>
                        <a:rPr lang="en-AU" baseline="0" dirty="0" smtClean="0"/>
                        <a:t> keyboard?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VG, keyboard?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Best</a:t>
                      </a:r>
                      <a:endParaRPr lang="en-AU" dirty="0"/>
                    </a:p>
                  </a:txBody>
                  <a:tcPr/>
                </a:tc>
              </a:tr>
              <a:tr h="456104">
                <a:tc>
                  <a:txBody>
                    <a:bodyPr/>
                    <a:lstStyle/>
                    <a:p>
                      <a:r>
                        <a:rPr lang="en-AU" dirty="0" smtClean="0"/>
                        <a:t>Weight &amp; size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Pocket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7” –</a:t>
                      </a:r>
                      <a:r>
                        <a:rPr lang="en-AU" baseline="0" dirty="0" smtClean="0"/>
                        <a:t> 10”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err="1" smtClean="0"/>
                        <a:t>Luggable</a:t>
                      </a:r>
                      <a:endParaRPr lang="en-AU" dirty="0"/>
                    </a:p>
                  </a:txBody>
                  <a:tcPr/>
                </a:tc>
              </a:tr>
              <a:tr h="456104">
                <a:tc>
                  <a:txBody>
                    <a:bodyPr/>
                    <a:lstStyle/>
                    <a:p>
                      <a:r>
                        <a:rPr lang="en-AU" dirty="0" smtClean="0"/>
                        <a:t>Read eBooks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Masochist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OK, battery??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Not in bed</a:t>
                      </a:r>
                      <a:endParaRPr lang="en-AU" dirty="0"/>
                    </a:p>
                  </a:txBody>
                  <a:tcPr/>
                </a:tc>
              </a:tr>
              <a:tr h="456104">
                <a:tc>
                  <a:txBody>
                    <a:bodyPr/>
                    <a:lstStyle/>
                    <a:p>
                      <a:r>
                        <a:rPr lang="en-AU" dirty="0" smtClean="0"/>
                        <a:t>File Storage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Poor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Bit better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Excellent</a:t>
                      </a:r>
                      <a:endParaRPr lang="en-AU" dirty="0"/>
                    </a:p>
                  </a:txBody>
                  <a:tcPr/>
                </a:tc>
              </a:tr>
              <a:tr h="456104">
                <a:tc>
                  <a:txBody>
                    <a:bodyPr/>
                    <a:lstStyle/>
                    <a:p>
                      <a:r>
                        <a:rPr lang="en-AU" dirty="0" smtClean="0"/>
                        <a:t>Run MS Office or similar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Poor, online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Online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Best</a:t>
                      </a:r>
                      <a:endParaRPr lang="en-AU" dirty="0"/>
                    </a:p>
                  </a:txBody>
                  <a:tcPr/>
                </a:tc>
              </a:tr>
              <a:tr h="379104">
                <a:tc>
                  <a:txBody>
                    <a:bodyPr/>
                    <a:lstStyle/>
                    <a:p>
                      <a:r>
                        <a:rPr lang="en-AU" dirty="0" smtClean="0"/>
                        <a:t>Take photos and view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Good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Better viewer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Webcam</a:t>
                      </a:r>
                      <a:endParaRPr lang="en-AU" dirty="0"/>
                    </a:p>
                  </a:txBody>
                  <a:tcPr/>
                </a:tc>
              </a:tr>
              <a:tr h="379104">
                <a:tc>
                  <a:txBody>
                    <a:bodyPr/>
                    <a:lstStyle/>
                    <a:p>
                      <a:r>
                        <a:rPr lang="en-AU" dirty="0" smtClean="0"/>
                        <a:t>Navigation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GPS, Maps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GPS, Maps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Maps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894772" y="184284"/>
            <a:ext cx="31093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3200" b="1" dirty="0" smtClean="0"/>
              <a:t>Possible Answers</a:t>
            </a:r>
            <a:endParaRPr lang="en-A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8316416" y="641268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9, 10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7107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Now you know it all</a:t>
            </a:r>
            <a:endParaRPr lang="en-AU" dirty="0"/>
          </a:p>
        </p:txBody>
      </p:sp>
      <p:pic>
        <p:nvPicPr>
          <p:cNvPr id="23554" name="Picture 2" descr="C:\Users\Keith\AppData\Local\Microsoft\Windows\Temporary Internet Files\Content.IE5\1MYC46A8\MC900434405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060848"/>
            <a:ext cx="3959374" cy="3999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6713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9" name="Picture 9" descr="http://www.olinevideo.com.au/userimages/Antenna-Merbei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9000" contrast="-2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079093"/>
            <a:ext cx="1656184" cy="2208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Freeform 23"/>
          <p:cNvSpPr/>
          <p:nvPr/>
        </p:nvSpPr>
        <p:spPr>
          <a:xfrm rot="20523132">
            <a:off x="5007522" y="5092948"/>
            <a:ext cx="2191657" cy="365427"/>
          </a:xfrm>
          <a:custGeom>
            <a:avLst/>
            <a:gdLst>
              <a:gd name="connsiteX0" fmla="*/ 0 w 2191657"/>
              <a:gd name="connsiteY0" fmla="*/ 234679 h 365427"/>
              <a:gd name="connsiteX1" fmla="*/ 246743 w 2191657"/>
              <a:gd name="connsiteY1" fmla="*/ 2451 h 365427"/>
              <a:gd name="connsiteX2" fmla="*/ 406400 w 2191657"/>
              <a:gd name="connsiteY2" fmla="*/ 365308 h 365427"/>
              <a:gd name="connsiteX3" fmla="*/ 624114 w 2191657"/>
              <a:gd name="connsiteY3" fmla="*/ 45994 h 365427"/>
              <a:gd name="connsiteX4" fmla="*/ 783771 w 2191657"/>
              <a:gd name="connsiteY4" fmla="*/ 365308 h 365427"/>
              <a:gd name="connsiteX5" fmla="*/ 1001486 w 2191657"/>
              <a:gd name="connsiteY5" fmla="*/ 60508 h 365427"/>
              <a:gd name="connsiteX6" fmla="*/ 1161143 w 2191657"/>
              <a:gd name="connsiteY6" fmla="*/ 350794 h 365427"/>
              <a:gd name="connsiteX7" fmla="*/ 1364343 w 2191657"/>
              <a:gd name="connsiteY7" fmla="*/ 104051 h 365427"/>
              <a:gd name="connsiteX8" fmla="*/ 1509486 w 2191657"/>
              <a:gd name="connsiteY8" fmla="*/ 350794 h 365427"/>
              <a:gd name="connsiteX9" fmla="*/ 1756229 w 2191657"/>
              <a:gd name="connsiteY9" fmla="*/ 89537 h 365427"/>
              <a:gd name="connsiteX10" fmla="*/ 1857829 w 2191657"/>
              <a:gd name="connsiteY10" fmla="*/ 350794 h 365427"/>
              <a:gd name="connsiteX11" fmla="*/ 2061029 w 2191657"/>
              <a:gd name="connsiteY11" fmla="*/ 89537 h 365427"/>
              <a:gd name="connsiteX12" fmla="*/ 2191657 w 2191657"/>
              <a:gd name="connsiteY12" fmla="*/ 249194 h 365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91657" h="365427">
                <a:moveTo>
                  <a:pt x="0" y="234679"/>
                </a:moveTo>
                <a:cubicBezTo>
                  <a:pt x="89505" y="107679"/>
                  <a:pt x="179010" y="-19321"/>
                  <a:pt x="246743" y="2451"/>
                </a:cubicBezTo>
                <a:cubicBezTo>
                  <a:pt x="314476" y="24222"/>
                  <a:pt x="343505" y="358051"/>
                  <a:pt x="406400" y="365308"/>
                </a:cubicBezTo>
                <a:cubicBezTo>
                  <a:pt x="469295" y="372565"/>
                  <a:pt x="561219" y="45994"/>
                  <a:pt x="624114" y="45994"/>
                </a:cubicBezTo>
                <a:cubicBezTo>
                  <a:pt x="687009" y="45994"/>
                  <a:pt x="720876" y="362889"/>
                  <a:pt x="783771" y="365308"/>
                </a:cubicBezTo>
                <a:cubicBezTo>
                  <a:pt x="846666" y="367727"/>
                  <a:pt x="938591" y="62927"/>
                  <a:pt x="1001486" y="60508"/>
                </a:cubicBezTo>
                <a:cubicBezTo>
                  <a:pt x="1064381" y="58089"/>
                  <a:pt x="1100667" y="343537"/>
                  <a:pt x="1161143" y="350794"/>
                </a:cubicBezTo>
                <a:cubicBezTo>
                  <a:pt x="1221619" y="358051"/>
                  <a:pt x="1306286" y="104051"/>
                  <a:pt x="1364343" y="104051"/>
                </a:cubicBezTo>
                <a:cubicBezTo>
                  <a:pt x="1422400" y="104051"/>
                  <a:pt x="1444172" y="353213"/>
                  <a:pt x="1509486" y="350794"/>
                </a:cubicBezTo>
                <a:cubicBezTo>
                  <a:pt x="1574800" y="348375"/>
                  <a:pt x="1698172" y="89537"/>
                  <a:pt x="1756229" y="89537"/>
                </a:cubicBezTo>
                <a:cubicBezTo>
                  <a:pt x="1814286" y="89537"/>
                  <a:pt x="1807029" y="350794"/>
                  <a:pt x="1857829" y="350794"/>
                </a:cubicBezTo>
                <a:cubicBezTo>
                  <a:pt x="1908629" y="350794"/>
                  <a:pt x="2005391" y="106470"/>
                  <a:pt x="2061029" y="89537"/>
                </a:cubicBezTo>
                <a:cubicBezTo>
                  <a:pt x="2116667" y="72604"/>
                  <a:pt x="2154162" y="160899"/>
                  <a:pt x="2191657" y="249194"/>
                </a:cubicBezTo>
              </a:path>
            </a:pathLst>
          </a:custGeom>
          <a:noFill/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5" name="Freeform 24"/>
          <p:cNvSpPr/>
          <p:nvPr/>
        </p:nvSpPr>
        <p:spPr>
          <a:xfrm rot="16034468">
            <a:off x="6327629" y="3187799"/>
            <a:ext cx="2369198" cy="425945"/>
          </a:xfrm>
          <a:custGeom>
            <a:avLst/>
            <a:gdLst>
              <a:gd name="connsiteX0" fmla="*/ 0 w 2191657"/>
              <a:gd name="connsiteY0" fmla="*/ 234679 h 365427"/>
              <a:gd name="connsiteX1" fmla="*/ 246743 w 2191657"/>
              <a:gd name="connsiteY1" fmla="*/ 2451 h 365427"/>
              <a:gd name="connsiteX2" fmla="*/ 406400 w 2191657"/>
              <a:gd name="connsiteY2" fmla="*/ 365308 h 365427"/>
              <a:gd name="connsiteX3" fmla="*/ 624114 w 2191657"/>
              <a:gd name="connsiteY3" fmla="*/ 45994 h 365427"/>
              <a:gd name="connsiteX4" fmla="*/ 783771 w 2191657"/>
              <a:gd name="connsiteY4" fmla="*/ 365308 h 365427"/>
              <a:gd name="connsiteX5" fmla="*/ 1001486 w 2191657"/>
              <a:gd name="connsiteY5" fmla="*/ 60508 h 365427"/>
              <a:gd name="connsiteX6" fmla="*/ 1161143 w 2191657"/>
              <a:gd name="connsiteY6" fmla="*/ 350794 h 365427"/>
              <a:gd name="connsiteX7" fmla="*/ 1364343 w 2191657"/>
              <a:gd name="connsiteY7" fmla="*/ 104051 h 365427"/>
              <a:gd name="connsiteX8" fmla="*/ 1509486 w 2191657"/>
              <a:gd name="connsiteY8" fmla="*/ 350794 h 365427"/>
              <a:gd name="connsiteX9" fmla="*/ 1756229 w 2191657"/>
              <a:gd name="connsiteY9" fmla="*/ 89537 h 365427"/>
              <a:gd name="connsiteX10" fmla="*/ 1857829 w 2191657"/>
              <a:gd name="connsiteY10" fmla="*/ 350794 h 365427"/>
              <a:gd name="connsiteX11" fmla="*/ 2061029 w 2191657"/>
              <a:gd name="connsiteY11" fmla="*/ 89537 h 365427"/>
              <a:gd name="connsiteX12" fmla="*/ 2191657 w 2191657"/>
              <a:gd name="connsiteY12" fmla="*/ 249194 h 365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91657" h="365427">
                <a:moveTo>
                  <a:pt x="0" y="234679"/>
                </a:moveTo>
                <a:cubicBezTo>
                  <a:pt x="89505" y="107679"/>
                  <a:pt x="179010" y="-19321"/>
                  <a:pt x="246743" y="2451"/>
                </a:cubicBezTo>
                <a:cubicBezTo>
                  <a:pt x="314476" y="24222"/>
                  <a:pt x="343505" y="358051"/>
                  <a:pt x="406400" y="365308"/>
                </a:cubicBezTo>
                <a:cubicBezTo>
                  <a:pt x="469295" y="372565"/>
                  <a:pt x="561219" y="45994"/>
                  <a:pt x="624114" y="45994"/>
                </a:cubicBezTo>
                <a:cubicBezTo>
                  <a:pt x="687009" y="45994"/>
                  <a:pt x="720876" y="362889"/>
                  <a:pt x="783771" y="365308"/>
                </a:cubicBezTo>
                <a:cubicBezTo>
                  <a:pt x="846666" y="367727"/>
                  <a:pt x="938591" y="62927"/>
                  <a:pt x="1001486" y="60508"/>
                </a:cubicBezTo>
                <a:cubicBezTo>
                  <a:pt x="1064381" y="58089"/>
                  <a:pt x="1100667" y="343537"/>
                  <a:pt x="1161143" y="350794"/>
                </a:cubicBezTo>
                <a:cubicBezTo>
                  <a:pt x="1221619" y="358051"/>
                  <a:pt x="1306286" y="104051"/>
                  <a:pt x="1364343" y="104051"/>
                </a:cubicBezTo>
                <a:cubicBezTo>
                  <a:pt x="1422400" y="104051"/>
                  <a:pt x="1444172" y="353213"/>
                  <a:pt x="1509486" y="350794"/>
                </a:cubicBezTo>
                <a:cubicBezTo>
                  <a:pt x="1574800" y="348375"/>
                  <a:pt x="1698172" y="89537"/>
                  <a:pt x="1756229" y="89537"/>
                </a:cubicBezTo>
                <a:cubicBezTo>
                  <a:pt x="1814286" y="89537"/>
                  <a:pt x="1807029" y="350794"/>
                  <a:pt x="1857829" y="350794"/>
                </a:cubicBezTo>
                <a:cubicBezTo>
                  <a:pt x="1908629" y="350794"/>
                  <a:pt x="2005391" y="106470"/>
                  <a:pt x="2061029" y="89537"/>
                </a:cubicBezTo>
                <a:cubicBezTo>
                  <a:pt x="2116667" y="72604"/>
                  <a:pt x="2154162" y="160899"/>
                  <a:pt x="2191657" y="249194"/>
                </a:cubicBezTo>
              </a:path>
            </a:pathLst>
          </a:custGeom>
          <a:noFill/>
          <a:ln w="4762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6" name="Freeform 25"/>
          <p:cNvSpPr/>
          <p:nvPr/>
        </p:nvSpPr>
        <p:spPr>
          <a:xfrm flipH="1">
            <a:off x="4651893" y="666750"/>
            <a:ext cx="2550264" cy="1516466"/>
          </a:xfrm>
          <a:custGeom>
            <a:avLst/>
            <a:gdLst>
              <a:gd name="connsiteX0" fmla="*/ 0 w 994661"/>
              <a:gd name="connsiteY0" fmla="*/ 1538147 h 1538147"/>
              <a:gd name="connsiteX1" fmla="*/ 696686 w 994661"/>
              <a:gd name="connsiteY1" fmla="*/ 928547 h 1538147"/>
              <a:gd name="connsiteX2" fmla="*/ 972457 w 994661"/>
              <a:gd name="connsiteY2" fmla="*/ 101233 h 1538147"/>
              <a:gd name="connsiteX3" fmla="*/ 957943 w 994661"/>
              <a:gd name="connsiteY3" fmla="*/ 43176 h 15381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4661" h="1538147">
                <a:moveTo>
                  <a:pt x="0" y="1538147"/>
                </a:moveTo>
                <a:cubicBezTo>
                  <a:pt x="267305" y="1353090"/>
                  <a:pt x="534610" y="1168033"/>
                  <a:pt x="696686" y="928547"/>
                </a:cubicBezTo>
                <a:cubicBezTo>
                  <a:pt x="858762" y="689061"/>
                  <a:pt x="928914" y="248795"/>
                  <a:pt x="972457" y="101233"/>
                </a:cubicBezTo>
                <a:cubicBezTo>
                  <a:pt x="1016000" y="-46329"/>
                  <a:pt x="986971" y="-1577"/>
                  <a:pt x="957943" y="4317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154621" y="1038499"/>
            <a:ext cx="2702926" cy="31133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A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Internet Service Provider (ISP)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4" y="5035342"/>
            <a:ext cx="1045159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4067174" y="404664"/>
            <a:ext cx="1008881" cy="37956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A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Internet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7826287" y="3511457"/>
            <a:ext cx="1008881" cy="49415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AU" sz="1400" dirty="0">
                <a:latin typeface="Calibri" pitchFamily="34" charset="0"/>
                <a:cs typeface="Arial" pitchFamily="34" charset="0"/>
              </a:rPr>
              <a:t>3</a:t>
            </a:r>
            <a:r>
              <a:rPr kumimoji="0" lang="en-A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G, 4G Wireless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5954075" y="5385319"/>
            <a:ext cx="575680" cy="39053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AU" sz="1400" dirty="0" err="1" smtClean="0">
                <a:latin typeface="Calibri" pitchFamily="34" charset="0"/>
                <a:cs typeface="Arial" pitchFamily="34" charset="0"/>
              </a:rPr>
              <a:t>WiFi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9932" y="4437112"/>
            <a:ext cx="1017888" cy="182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Text Box 2"/>
          <p:cNvSpPr txBox="1">
            <a:spLocks noChangeArrowheads="1"/>
          </p:cNvSpPr>
          <p:nvPr/>
        </p:nvSpPr>
        <p:spPr bwMode="auto">
          <a:xfrm>
            <a:off x="6103350" y="6264200"/>
            <a:ext cx="2572463" cy="39053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AU" sz="1400" dirty="0" smtClean="0">
                <a:latin typeface="Calibri" pitchFamily="34" charset="0"/>
                <a:cs typeface="Arial" pitchFamily="34" charset="0"/>
              </a:rPr>
              <a:t>Wireless  Wi-Fi Modem Router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84328">
            <a:off x="7200782" y="4040668"/>
            <a:ext cx="432741" cy="759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ular Callout 1"/>
          <p:cNvSpPr/>
          <p:nvPr/>
        </p:nvSpPr>
        <p:spPr>
          <a:xfrm>
            <a:off x="5857547" y="4149080"/>
            <a:ext cx="946701" cy="445169"/>
          </a:xfrm>
          <a:prstGeom prst="wedgeRectCallout">
            <a:avLst>
              <a:gd name="adj1" fmla="val 82155"/>
              <a:gd name="adj2" fmla="val 2290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SIM Card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355927" y="652534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9, 10</a:t>
            </a:r>
            <a:endParaRPr lang="en-AU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907704" y="2816925"/>
            <a:ext cx="3825467" cy="94082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AU" sz="2400" b="1" dirty="0" smtClean="0">
                <a:latin typeface="Calibri" pitchFamily="34" charset="0"/>
                <a:cs typeface="Arial" pitchFamily="34" charset="0"/>
              </a:rPr>
              <a:t>3G, 4G Wireless Broadband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AU" sz="2400" b="1" dirty="0" smtClean="0">
                <a:latin typeface="Calibri" pitchFamily="34" charset="0"/>
                <a:cs typeface="Arial" pitchFamily="34" charset="0"/>
              </a:rPr>
              <a:t>Wi-Fi Connection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21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9" name="Picture 9" descr="http://www.olinevideo.com.au/userimages/Antenna-Merbei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9000" contrast="-2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079093"/>
            <a:ext cx="1656184" cy="2208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Freeform 25"/>
          <p:cNvSpPr/>
          <p:nvPr/>
        </p:nvSpPr>
        <p:spPr>
          <a:xfrm flipH="1">
            <a:off x="4651893" y="666750"/>
            <a:ext cx="2550264" cy="1516466"/>
          </a:xfrm>
          <a:custGeom>
            <a:avLst/>
            <a:gdLst>
              <a:gd name="connsiteX0" fmla="*/ 0 w 994661"/>
              <a:gd name="connsiteY0" fmla="*/ 1538147 h 1538147"/>
              <a:gd name="connsiteX1" fmla="*/ 696686 w 994661"/>
              <a:gd name="connsiteY1" fmla="*/ 928547 h 1538147"/>
              <a:gd name="connsiteX2" fmla="*/ 972457 w 994661"/>
              <a:gd name="connsiteY2" fmla="*/ 101233 h 1538147"/>
              <a:gd name="connsiteX3" fmla="*/ 957943 w 994661"/>
              <a:gd name="connsiteY3" fmla="*/ 43176 h 15381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4661" h="1538147">
                <a:moveTo>
                  <a:pt x="0" y="1538147"/>
                </a:moveTo>
                <a:cubicBezTo>
                  <a:pt x="267305" y="1353090"/>
                  <a:pt x="534610" y="1168033"/>
                  <a:pt x="696686" y="928547"/>
                </a:cubicBezTo>
                <a:cubicBezTo>
                  <a:pt x="858762" y="689061"/>
                  <a:pt x="928914" y="248795"/>
                  <a:pt x="972457" y="101233"/>
                </a:cubicBezTo>
                <a:cubicBezTo>
                  <a:pt x="1016000" y="-46329"/>
                  <a:pt x="986971" y="-1577"/>
                  <a:pt x="957943" y="4317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154621" y="1038499"/>
            <a:ext cx="2702926" cy="31133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A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Internet Service Provider (ISP)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Freeform 26"/>
          <p:cNvSpPr/>
          <p:nvPr/>
        </p:nvSpPr>
        <p:spPr>
          <a:xfrm rot="18564711">
            <a:off x="4060212" y="3605972"/>
            <a:ext cx="3802055" cy="425945"/>
          </a:xfrm>
          <a:custGeom>
            <a:avLst/>
            <a:gdLst>
              <a:gd name="connsiteX0" fmla="*/ 0 w 2191657"/>
              <a:gd name="connsiteY0" fmla="*/ 234679 h 365427"/>
              <a:gd name="connsiteX1" fmla="*/ 246743 w 2191657"/>
              <a:gd name="connsiteY1" fmla="*/ 2451 h 365427"/>
              <a:gd name="connsiteX2" fmla="*/ 406400 w 2191657"/>
              <a:gd name="connsiteY2" fmla="*/ 365308 h 365427"/>
              <a:gd name="connsiteX3" fmla="*/ 624114 w 2191657"/>
              <a:gd name="connsiteY3" fmla="*/ 45994 h 365427"/>
              <a:gd name="connsiteX4" fmla="*/ 783771 w 2191657"/>
              <a:gd name="connsiteY4" fmla="*/ 365308 h 365427"/>
              <a:gd name="connsiteX5" fmla="*/ 1001486 w 2191657"/>
              <a:gd name="connsiteY5" fmla="*/ 60508 h 365427"/>
              <a:gd name="connsiteX6" fmla="*/ 1161143 w 2191657"/>
              <a:gd name="connsiteY6" fmla="*/ 350794 h 365427"/>
              <a:gd name="connsiteX7" fmla="*/ 1364343 w 2191657"/>
              <a:gd name="connsiteY7" fmla="*/ 104051 h 365427"/>
              <a:gd name="connsiteX8" fmla="*/ 1509486 w 2191657"/>
              <a:gd name="connsiteY8" fmla="*/ 350794 h 365427"/>
              <a:gd name="connsiteX9" fmla="*/ 1756229 w 2191657"/>
              <a:gd name="connsiteY9" fmla="*/ 89537 h 365427"/>
              <a:gd name="connsiteX10" fmla="*/ 1857829 w 2191657"/>
              <a:gd name="connsiteY10" fmla="*/ 350794 h 365427"/>
              <a:gd name="connsiteX11" fmla="*/ 2061029 w 2191657"/>
              <a:gd name="connsiteY11" fmla="*/ 89537 h 365427"/>
              <a:gd name="connsiteX12" fmla="*/ 2191657 w 2191657"/>
              <a:gd name="connsiteY12" fmla="*/ 249194 h 365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91657" h="365427">
                <a:moveTo>
                  <a:pt x="0" y="234679"/>
                </a:moveTo>
                <a:cubicBezTo>
                  <a:pt x="89505" y="107679"/>
                  <a:pt x="179010" y="-19321"/>
                  <a:pt x="246743" y="2451"/>
                </a:cubicBezTo>
                <a:cubicBezTo>
                  <a:pt x="314476" y="24222"/>
                  <a:pt x="343505" y="358051"/>
                  <a:pt x="406400" y="365308"/>
                </a:cubicBezTo>
                <a:cubicBezTo>
                  <a:pt x="469295" y="372565"/>
                  <a:pt x="561219" y="45994"/>
                  <a:pt x="624114" y="45994"/>
                </a:cubicBezTo>
                <a:cubicBezTo>
                  <a:pt x="687009" y="45994"/>
                  <a:pt x="720876" y="362889"/>
                  <a:pt x="783771" y="365308"/>
                </a:cubicBezTo>
                <a:cubicBezTo>
                  <a:pt x="846666" y="367727"/>
                  <a:pt x="938591" y="62927"/>
                  <a:pt x="1001486" y="60508"/>
                </a:cubicBezTo>
                <a:cubicBezTo>
                  <a:pt x="1064381" y="58089"/>
                  <a:pt x="1100667" y="343537"/>
                  <a:pt x="1161143" y="350794"/>
                </a:cubicBezTo>
                <a:cubicBezTo>
                  <a:pt x="1221619" y="358051"/>
                  <a:pt x="1306286" y="104051"/>
                  <a:pt x="1364343" y="104051"/>
                </a:cubicBezTo>
                <a:cubicBezTo>
                  <a:pt x="1422400" y="104051"/>
                  <a:pt x="1444172" y="353213"/>
                  <a:pt x="1509486" y="350794"/>
                </a:cubicBezTo>
                <a:cubicBezTo>
                  <a:pt x="1574800" y="348375"/>
                  <a:pt x="1698172" y="89537"/>
                  <a:pt x="1756229" y="89537"/>
                </a:cubicBezTo>
                <a:cubicBezTo>
                  <a:pt x="1814286" y="89537"/>
                  <a:pt x="1807029" y="350794"/>
                  <a:pt x="1857829" y="350794"/>
                </a:cubicBezTo>
                <a:cubicBezTo>
                  <a:pt x="1908629" y="350794"/>
                  <a:pt x="2005391" y="106470"/>
                  <a:pt x="2061029" y="89537"/>
                </a:cubicBezTo>
                <a:cubicBezTo>
                  <a:pt x="2116667" y="72604"/>
                  <a:pt x="2154162" y="160899"/>
                  <a:pt x="2191657" y="249194"/>
                </a:cubicBezTo>
              </a:path>
            </a:pathLst>
          </a:custGeom>
          <a:noFill/>
          <a:ln w="4762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4" y="5035342"/>
            <a:ext cx="1045159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4067174" y="419100"/>
            <a:ext cx="1008881" cy="3651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A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Internet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 Box 2"/>
          <p:cNvSpPr txBox="1">
            <a:spLocks noChangeArrowheads="1"/>
          </p:cNvSpPr>
          <p:nvPr/>
        </p:nvSpPr>
        <p:spPr bwMode="auto">
          <a:xfrm>
            <a:off x="6299807" y="3736762"/>
            <a:ext cx="1008881" cy="49415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AU" sz="1400" dirty="0">
                <a:latin typeface="Calibri" pitchFamily="34" charset="0"/>
                <a:cs typeface="Arial" pitchFamily="34" charset="0"/>
              </a:rPr>
              <a:t>3</a:t>
            </a:r>
            <a:r>
              <a:rPr kumimoji="0" lang="en-A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G, 4G Wireless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 Box 2"/>
          <p:cNvSpPr txBox="1">
            <a:spLocks noChangeArrowheads="1"/>
          </p:cNvSpPr>
          <p:nvPr/>
        </p:nvSpPr>
        <p:spPr bwMode="auto">
          <a:xfrm>
            <a:off x="2985896" y="2788303"/>
            <a:ext cx="2162556" cy="144260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AU" sz="2400" b="1" dirty="0" smtClean="0">
                <a:latin typeface="Calibri" pitchFamily="34" charset="0"/>
                <a:cs typeface="Arial" pitchFamily="34" charset="0"/>
              </a:rPr>
              <a:t>3G, 4G</a:t>
            </a:r>
            <a:br>
              <a:rPr lang="en-AU" sz="2400" b="1" dirty="0" smtClean="0">
                <a:latin typeface="Calibri" pitchFamily="34" charset="0"/>
                <a:cs typeface="Arial" pitchFamily="34" charset="0"/>
              </a:rPr>
            </a:br>
            <a:r>
              <a:rPr lang="en-AU" sz="2400" b="1" dirty="0" smtClean="0">
                <a:latin typeface="Calibri" pitchFamily="34" charset="0"/>
                <a:cs typeface="Arial" pitchFamily="34" charset="0"/>
              </a:rPr>
              <a:t>Wireless Connection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84328">
            <a:off x="4778160" y="4700389"/>
            <a:ext cx="432741" cy="759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Rectangular Callout 34"/>
          <p:cNvSpPr/>
          <p:nvPr/>
        </p:nvSpPr>
        <p:spPr>
          <a:xfrm>
            <a:off x="5766329" y="5200312"/>
            <a:ext cx="946701" cy="445169"/>
          </a:xfrm>
          <a:prstGeom prst="wedgeRectCallout">
            <a:avLst>
              <a:gd name="adj1" fmla="val -97223"/>
              <a:gd name="adj2" fmla="val -3904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SIM Card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16416" y="641268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9, 10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21512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9" name="Picture 9" descr="http://www.olinevideo.com.au/userimages/Antenna-Merbei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9000" contrast="-2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079093"/>
            <a:ext cx="1656184" cy="2208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437112"/>
            <a:ext cx="2322512" cy="1677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6" name="Picture 1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355637"/>
            <a:ext cx="3028950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reeform 7"/>
          <p:cNvSpPr/>
          <p:nvPr/>
        </p:nvSpPr>
        <p:spPr>
          <a:xfrm>
            <a:off x="3251200" y="666751"/>
            <a:ext cx="1254884" cy="2076450"/>
          </a:xfrm>
          <a:custGeom>
            <a:avLst/>
            <a:gdLst>
              <a:gd name="connsiteX0" fmla="*/ 0 w 994661"/>
              <a:gd name="connsiteY0" fmla="*/ 1538147 h 1538147"/>
              <a:gd name="connsiteX1" fmla="*/ 696686 w 994661"/>
              <a:gd name="connsiteY1" fmla="*/ 928547 h 1538147"/>
              <a:gd name="connsiteX2" fmla="*/ 972457 w 994661"/>
              <a:gd name="connsiteY2" fmla="*/ 101233 h 1538147"/>
              <a:gd name="connsiteX3" fmla="*/ 957943 w 994661"/>
              <a:gd name="connsiteY3" fmla="*/ 43176 h 15381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4661" h="1538147">
                <a:moveTo>
                  <a:pt x="0" y="1538147"/>
                </a:moveTo>
                <a:cubicBezTo>
                  <a:pt x="267305" y="1353090"/>
                  <a:pt x="534610" y="1168033"/>
                  <a:pt x="696686" y="928547"/>
                </a:cubicBezTo>
                <a:cubicBezTo>
                  <a:pt x="858762" y="689061"/>
                  <a:pt x="928914" y="248795"/>
                  <a:pt x="972457" y="101233"/>
                </a:cubicBezTo>
                <a:cubicBezTo>
                  <a:pt x="1016000" y="-46329"/>
                  <a:pt x="986971" y="-1577"/>
                  <a:pt x="957943" y="4317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Arc 10"/>
          <p:cNvSpPr/>
          <p:nvPr/>
        </p:nvSpPr>
        <p:spPr>
          <a:xfrm>
            <a:off x="1115616" y="3287338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Arc 11"/>
          <p:cNvSpPr/>
          <p:nvPr/>
        </p:nvSpPr>
        <p:spPr>
          <a:xfrm>
            <a:off x="1572816" y="3279562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Freeform 12"/>
          <p:cNvSpPr/>
          <p:nvPr/>
        </p:nvSpPr>
        <p:spPr>
          <a:xfrm>
            <a:off x="252471" y="3265714"/>
            <a:ext cx="1294657" cy="1930400"/>
          </a:xfrm>
          <a:custGeom>
            <a:avLst/>
            <a:gdLst>
              <a:gd name="connsiteX0" fmla="*/ 1126386 w 1294657"/>
              <a:gd name="connsiteY0" fmla="*/ 0 h 1930400"/>
              <a:gd name="connsiteX1" fmla="*/ 632900 w 1294657"/>
              <a:gd name="connsiteY1" fmla="*/ 145143 h 1930400"/>
              <a:gd name="connsiteX2" fmla="*/ 632900 w 1294657"/>
              <a:gd name="connsiteY2" fmla="*/ 145143 h 1930400"/>
              <a:gd name="connsiteX3" fmla="*/ 95872 w 1294657"/>
              <a:gd name="connsiteY3" fmla="*/ 537029 h 1930400"/>
              <a:gd name="connsiteX4" fmla="*/ 110386 w 1294657"/>
              <a:gd name="connsiteY4" fmla="*/ 1364343 h 1930400"/>
              <a:gd name="connsiteX5" fmla="*/ 1198958 w 1294657"/>
              <a:gd name="connsiteY5" fmla="*/ 1712686 h 1930400"/>
              <a:gd name="connsiteX6" fmla="*/ 1169929 w 1294657"/>
              <a:gd name="connsiteY6" fmla="*/ 1930400 h 193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94657" h="1930400">
                <a:moveTo>
                  <a:pt x="1126386" y="0"/>
                </a:moveTo>
                <a:lnTo>
                  <a:pt x="632900" y="145143"/>
                </a:lnTo>
                <a:lnTo>
                  <a:pt x="632900" y="145143"/>
                </a:lnTo>
                <a:cubicBezTo>
                  <a:pt x="543395" y="210457"/>
                  <a:pt x="182958" y="333829"/>
                  <a:pt x="95872" y="537029"/>
                </a:cubicBezTo>
                <a:cubicBezTo>
                  <a:pt x="8786" y="740229"/>
                  <a:pt x="-73462" y="1168400"/>
                  <a:pt x="110386" y="1364343"/>
                </a:cubicBezTo>
                <a:cubicBezTo>
                  <a:pt x="294234" y="1560286"/>
                  <a:pt x="1022368" y="1618343"/>
                  <a:pt x="1198958" y="1712686"/>
                </a:cubicBezTo>
                <a:cubicBezTo>
                  <a:pt x="1375548" y="1807029"/>
                  <a:pt x="1272738" y="1868714"/>
                  <a:pt x="1169929" y="193040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3482455" y="1717658"/>
            <a:ext cx="1169438" cy="45156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A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Telephone Exchange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Freeform 14"/>
          <p:cNvSpPr/>
          <p:nvPr/>
        </p:nvSpPr>
        <p:spPr>
          <a:xfrm rot="1940122">
            <a:off x="2386626" y="4852628"/>
            <a:ext cx="2191657" cy="365427"/>
          </a:xfrm>
          <a:custGeom>
            <a:avLst/>
            <a:gdLst>
              <a:gd name="connsiteX0" fmla="*/ 0 w 2191657"/>
              <a:gd name="connsiteY0" fmla="*/ 234679 h 365427"/>
              <a:gd name="connsiteX1" fmla="*/ 246743 w 2191657"/>
              <a:gd name="connsiteY1" fmla="*/ 2451 h 365427"/>
              <a:gd name="connsiteX2" fmla="*/ 406400 w 2191657"/>
              <a:gd name="connsiteY2" fmla="*/ 365308 h 365427"/>
              <a:gd name="connsiteX3" fmla="*/ 624114 w 2191657"/>
              <a:gd name="connsiteY3" fmla="*/ 45994 h 365427"/>
              <a:gd name="connsiteX4" fmla="*/ 783771 w 2191657"/>
              <a:gd name="connsiteY4" fmla="*/ 365308 h 365427"/>
              <a:gd name="connsiteX5" fmla="*/ 1001486 w 2191657"/>
              <a:gd name="connsiteY5" fmla="*/ 60508 h 365427"/>
              <a:gd name="connsiteX6" fmla="*/ 1161143 w 2191657"/>
              <a:gd name="connsiteY6" fmla="*/ 350794 h 365427"/>
              <a:gd name="connsiteX7" fmla="*/ 1364343 w 2191657"/>
              <a:gd name="connsiteY7" fmla="*/ 104051 h 365427"/>
              <a:gd name="connsiteX8" fmla="*/ 1509486 w 2191657"/>
              <a:gd name="connsiteY8" fmla="*/ 350794 h 365427"/>
              <a:gd name="connsiteX9" fmla="*/ 1756229 w 2191657"/>
              <a:gd name="connsiteY9" fmla="*/ 89537 h 365427"/>
              <a:gd name="connsiteX10" fmla="*/ 1857829 w 2191657"/>
              <a:gd name="connsiteY10" fmla="*/ 350794 h 365427"/>
              <a:gd name="connsiteX11" fmla="*/ 2061029 w 2191657"/>
              <a:gd name="connsiteY11" fmla="*/ 89537 h 365427"/>
              <a:gd name="connsiteX12" fmla="*/ 2191657 w 2191657"/>
              <a:gd name="connsiteY12" fmla="*/ 249194 h 365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91657" h="365427">
                <a:moveTo>
                  <a:pt x="0" y="234679"/>
                </a:moveTo>
                <a:cubicBezTo>
                  <a:pt x="89505" y="107679"/>
                  <a:pt x="179010" y="-19321"/>
                  <a:pt x="246743" y="2451"/>
                </a:cubicBezTo>
                <a:cubicBezTo>
                  <a:pt x="314476" y="24222"/>
                  <a:pt x="343505" y="358051"/>
                  <a:pt x="406400" y="365308"/>
                </a:cubicBezTo>
                <a:cubicBezTo>
                  <a:pt x="469295" y="372565"/>
                  <a:pt x="561219" y="45994"/>
                  <a:pt x="624114" y="45994"/>
                </a:cubicBezTo>
                <a:cubicBezTo>
                  <a:pt x="687009" y="45994"/>
                  <a:pt x="720876" y="362889"/>
                  <a:pt x="783771" y="365308"/>
                </a:cubicBezTo>
                <a:cubicBezTo>
                  <a:pt x="846666" y="367727"/>
                  <a:pt x="938591" y="62927"/>
                  <a:pt x="1001486" y="60508"/>
                </a:cubicBezTo>
                <a:cubicBezTo>
                  <a:pt x="1064381" y="58089"/>
                  <a:pt x="1100667" y="343537"/>
                  <a:pt x="1161143" y="350794"/>
                </a:cubicBezTo>
                <a:cubicBezTo>
                  <a:pt x="1221619" y="358051"/>
                  <a:pt x="1306286" y="104051"/>
                  <a:pt x="1364343" y="104051"/>
                </a:cubicBezTo>
                <a:cubicBezTo>
                  <a:pt x="1422400" y="104051"/>
                  <a:pt x="1444172" y="353213"/>
                  <a:pt x="1509486" y="350794"/>
                </a:cubicBezTo>
                <a:cubicBezTo>
                  <a:pt x="1574800" y="348375"/>
                  <a:pt x="1698172" y="89537"/>
                  <a:pt x="1756229" y="89537"/>
                </a:cubicBezTo>
                <a:cubicBezTo>
                  <a:pt x="1814286" y="89537"/>
                  <a:pt x="1807029" y="350794"/>
                  <a:pt x="1857829" y="350794"/>
                </a:cubicBezTo>
                <a:cubicBezTo>
                  <a:pt x="1908629" y="350794"/>
                  <a:pt x="2005391" y="106470"/>
                  <a:pt x="2061029" y="89537"/>
                </a:cubicBezTo>
                <a:cubicBezTo>
                  <a:pt x="2116667" y="72604"/>
                  <a:pt x="2154162" y="160899"/>
                  <a:pt x="2191657" y="249194"/>
                </a:cubicBezTo>
              </a:path>
            </a:pathLst>
          </a:custGeom>
          <a:noFill/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4" name="Freeform 23"/>
          <p:cNvSpPr/>
          <p:nvPr/>
        </p:nvSpPr>
        <p:spPr>
          <a:xfrm rot="20523132">
            <a:off x="5007522" y="5092948"/>
            <a:ext cx="2191657" cy="365427"/>
          </a:xfrm>
          <a:custGeom>
            <a:avLst/>
            <a:gdLst>
              <a:gd name="connsiteX0" fmla="*/ 0 w 2191657"/>
              <a:gd name="connsiteY0" fmla="*/ 234679 h 365427"/>
              <a:gd name="connsiteX1" fmla="*/ 246743 w 2191657"/>
              <a:gd name="connsiteY1" fmla="*/ 2451 h 365427"/>
              <a:gd name="connsiteX2" fmla="*/ 406400 w 2191657"/>
              <a:gd name="connsiteY2" fmla="*/ 365308 h 365427"/>
              <a:gd name="connsiteX3" fmla="*/ 624114 w 2191657"/>
              <a:gd name="connsiteY3" fmla="*/ 45994 h 365427"/>
              <a:gd name="connsiteX4" fmla="*/ 783771 w 2191657"/>
              <a:gd name="connsiteY4" fmla="*/ 365308 h 365427"/>
              <a:gd name="connsiteX5" fmla="*/ 1001486 w 2191657"/>
              <a:gd name="connsiteY5" fmla="*/ 60508 h 365427"/>
              <a:gd name="connsiteX6" fmla="*/ 1161143 w 2191657"/>
              <a:gd name="connsiteY6" fmla="*/ 350794 h 365427"/>
              <a:gd name="connsiteX7" fmla="*/ 1364343 w 2191657"/>
              <a:gd name="connsiteY7" fmla="*/ 104051 h 365427"/>
              <a:gd name="connsiteX8" fmla="*/ 1509486 w 2191657"/>
              <a:gd name="connsiteY8" fmla="*/ 350794 h 365427"/>
              <a:gd name="connsiteX9" fmla="*/ 1756229 w 2191657"/>
              <a:gd name="connsiteY9" fmla="*/ 89537 h 365427"/>
              <a:gd name="connsiteX10" fmla="*/ 1857829 w 2191657"/>
              <a:gd name="connsiteY10" fmla="*/ 350794 h 365427"/>
              <a:gd name="connsiteX11" fmla="*/ 2061029 w 2191657"/>
              <a:gd name="connsiteY11" fmla="*/ 89537 h 365427"/>
              <a:gd name="connsiteX12" fmla="*/ 2191657 w 2191657"/>
              <a:gd name="connsiteY12" fmla="*/ 249194 h 365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91657" h="365427">
                <a:moveTo>
                  <a:pt x="0" y="234679"/>
                </a:moveTo>
                <a:cubicBezTo>
                  <a:pt x="89505" y="107679"/>
                  <a:pt x="179010" y="-19321"/>
                  <a:pt x="246743" y="2451"/>
                </a:cubicBezTo>
                <a:cubicBezTo>
                  <a:pt x="314476" y="24222"/>
                  <a:pt x="343505" y="358051"/>
                  <a:pt x="406400" y="365308"/>
                </a:cubicBezTo>
                <a:cubicBezTo>
                  <a:pt x="469295" y="372565"/>
                  <a:pt x="561219" y="45994"/>
                  <a:pt x="624114" y="45994"/>
                </a:cubicBezTo>
                <a:cubicBezTo>
                  <a:pt x="687009" y="45994"/>
                  <a:pt x="720876" y="362889"/>
                  <a:pt x="783771" y="365308"/>
                </a:cubicBezTo>
                <a:cubicBezTo>
                  <a:pt x="846666" y="367727"/>
                  <a:pt x="938591" y="62927"/>
                  <a:pt x="1001486" y="60508"/>
                </a:cubicBezTo>
                <a:cubicBezTo>
                  <a:pt x="1064381" y="58089"/>
                  <a:pt x="1100667" y="343537"/>
                  <a:pt x="1161143" y="350794"/>
                </a:cubicBezTo>
                <a:cubicBezTo>
                  <a:pt x="1221619" y="358051"/>
                  <a:pt x="1306286" y="104051"/>
                  <a:pt x="1364343" y="104051"/>
                </a:cubicBezTo>
                <a:cubicBezTo>
                  <a:pt x="1422400" y="104051"/>
                  <a:pt x="1444172" y="353213"/>
                  <a:pt x="1509486" y="350794"/>
                </a:cubicBezTo>
                <a:cubicBezTo>
                  <a:pt x="1574800" y="348375"/>
                  <a:pt x="1698172" y="89537"/>
                  <a:pt x="1756229" y="89537"/>
                </a:cubicBezTo>
                <a:cubicBezTo>
                  <a:pt x="1814286" y="89537"/>
                  <a:pt x="1807029" y="350794"/>
                  <a:pt x="1857829" y="350794"/>
                </a:cubicBezTo>
                <a:cubicBezTo>
                  <a:pt x="1908629" y="350794"/>
                  <a:pt x="2005391" y="106470"/>
                  <a:pt x="2061029" y="89537"/>
                </a:cubicBezTo>
                <a:cubicBezTo>
                  <a:pt x="2116667" y="72604"/>
                  <a:pt x="2154162" y="160899"/>
                  <a:pt x="2191657" y="249194"/>
                </a:cubicBezTo>
              </a:path>
            </a:pathLst>
          </a:custGeom>
          <a:noFill/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5" name="Freeform 24"/>
          <p:cNvSpPr/>
          <p:nvPr/>
        </p:nvSpPr>
        <p:spPr>
          <a:xfrm rot="16034468">
            <a:off x="6327629" y="3187799"/>
            <a:ext cx="2369198" cy="425945"/>
          </a:xfrm>
          <a:custGeom>
            <a:avLst/>
            <a:gdLst>
              <a:gd name="connsiteX0" fmla="*/ 0 w 2191657"/>
              <a:gd name="connsiteY0" fmla="*/ 234679 h 365427"/>
              <a:gd name="connsiteX1" fmla="*/ 246743 w 2191657"/>
              <a:gd name="connsiteY1" fmla="*/ 2451 h 365427"/>
              <a:gd name="connsiteX2" fmla="*/ 406400 w 2191657"/>
              <a:gd name="connsiteY2" fmla="*/ 365308 h 365427"/>
              <a:gd name="connsiteX3" fmla="*/ 624114 w 2191657"/>
              <a:gd name="connsiteY3" fmla="*/ 45994 h 365427"/>
              <a:gd name="connsiteX4" fmla="*/ 783771 w 2191657"/>
              <a:gd name="connsiteY4" fmla="*/ 365308 h 365427"/>
              <a:gd name="connsiteX5" fmla="*/ 1001486 w 2191657"/>
              <a:gd name="connsiteY5" fmla="*/ 60508 h 365427"/>
              <a:gd name="connsiteX6" fmla="*/ 1161143 w 2191657"/>
              <a:gd name="connsiteY6" fmla="*/ 350794 h 365427"/>
              <a:gd name="connsiteX7" fmla="*/ 1364343 w 2191657"/>
              <a:gd name="connsiteY7" fmla="*/ 104051 h 365427"/>
              <a:gd name="connsiteX8" fmla="*/ 1509486 w 2191657"/>
              <a:gd name="connsiteY8" fmla="*/ 350794 h 365427"/>
              <a:gd name="connsiteX9" fmla="*/ 1756229 w 2191657"/>
              <a:gd name="connsiteY9" fmla="*/ 89537 h 365427"/>
              <a:gd name="connsiteX10" fmla="*/ 1857829 w 2191657"/>
              <a:gd name="connsiteY10" fmla="*/ 350794 h 365427"/>
              <a:gd name="connsiteX11" fmla="*/ 2061029 w 2191657"/>
              <a:gd name="connsiteY11" fmla="*/ 89537 h 365427"/>
              <a:gd name="connsiteX12" fmla="*/ 2191657 w 2191657"/>
              <a:gd name="connsiteY12" fmla="*/ 249194 h 365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91657" h="365427">
                <a:moveTo>
                  <a:pt x="0" y="234679"/>
                </a:moveTo>
                <a:cubicBezTo>
                  <a:pt x="89505" y="107679"/>
                  <a:pt x="179010" y="-19321"/>
                  <a:pt x="246743" y="2451"/>
                </a:cubicBezTo>
                <a:cubicBezTo>
                  <a:pt x="314476" y="24222"/>
                  <a:pt x="343505" y="358051"/>
                  <a:pt x="406400" y="365308"/>
                </a:cubicBezTo>
                <a:cubicBezTo>
                  <a:pt x="469295" y="372565"/>
                  <a:pt x="561219" y="45994"/>
                  <a:pt x="624114" y="45994"/>
                </a:cubicBezTo>
                <a:cubicBezTo>
                  <a:pt x="687009" y="45994"/>
                  <a:pt x="720876" y="362889"/>
                  <a:pt x="783771" y="365308"/>
                </a:cubicBezTo>
                <a:cubicBezTo>
                  <a:pt x="846666" y="367727"/>
                  <a:pt x="938591" y="62927"/>
                  <a:pt x="1001486" y="60508"/>
                </a:cubicBezTo>
                <a:cubicBezTo>
                  <a:pt x="1064381" y="58089"/>
                  <a:pt x="1100667" y="343537"/>
                  <a:pt x="1161143" y="350794"/>
                </a:cubicBezTo>
                <a:cubicBezTo>
                  <a:pt x="1221619" y="358051"/>
                  <a:pt x="1306286" y="104051"/>
                  <a:pt x="1364343" y="104051"/>
                </a:cubicBezTo>
                <a:cubicBezTo>
                  <a:pt x="1422400" y="104051"/>
                  <a:pt x="1444172" y="353213"/>
                  <a:pt x="1509486" y="350794"/>
                </a:cubicBezTo>
                <a:cubicBezTo>
                  <a:pt x="1574800" y="348375"/>
                  <a:pt x="1698172" y="89537"/>
                  <a:pt x="1756229" y="89537"/>
                </a:cubicBezTo>
                <a:cubicBezTo>
                  <a:pt x="1814286" y="89537"/>
                  <a:pt x="1807029" y="350794"/>
                  <a:pt x="1857829" y="350794"/>
                </a:cubicBezTo>
                <a:cubicBezTo>
                  <a:pt x="1908629" y="350794"/>
                  <a:pt x="2005391" y="106470"/>
                  <a:pt x="2061029" y="89537"/>
                </a:cubicBezTo>
                <a:cubicBezTo>
                  <a:pt x="2116667" y="72604"/>
                  <a:pt x="2154162" y="160899"/>
                  <a:pt x="2191657" y="249194"/>
                </a:cubicBezTo>
              </a:path>
            </a:pathLst>
          </a:custGeom>
          <a:noFill/>
          <a:ln w="4762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6" name="Freeform 25"/>
          <p:cNvSpPr/>
          <p:nvPr/>
        </p:nvSpPr>
        <p:spPr>
          <a:xfrm flipH="1">
            <a:off x="4651893" y="666750"/>
            <a:ext cx="2550264" cy="1516466"/>
          </a:xfrm>
          <a:custGeom>
            <a:avLst/>
            <a:gdLst>
              <a:gd name="connsiteX0" fmla="*/ 0 w 994661"/>
              <a:gd name="connsiteY0" fmla="*/ 1538147 h 1538147"/>
              <a:gd name="connsiteX1" fmla="*/ 696686 w 994661"/>
              <a:gd name="connsiteY1" fmla="*/ 928547 h 1538147"/>
              <a:gd name="connsiteX2" fmla="*/ 972457 w 994661"/>
              <a:gd name="connsiteY2" fmla="*/ 101233 h 1538147"/>
              <a:gd name="connsiteX3" fmla="*/ 957943 w 994661"/>
              <a:gd name="connsiteY3" fmla="*/ 43176 h 15381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4661" h="1538147">
                <a:moveTo>
                  <a:pt x="0" y="1538147"/>
                </a:moveTo>
                <a:cubicBezTo>
                  <a:pt x="267305" y="1353090"/>
                  <a:pt x="534610" y="1168033"/>
                  <a:pt x="696686" y="928547"/>
                </a:cubicBezTo>
                <a:cubicBezTo>
                  <a:pt x="858762" y="689061"/>
                  <a:pt x="928914" y="248795"/>
                  <a:pt x="972457" y="101233"/>
                </a:cubicBezTo>
                <a:cubicBezTo>
                  <a:pt x="1016000" y="-46329"/>
                  <a:pt x="986971" y="-1577"/>
                  <a:pt x="957943" y="4317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154621" y="1038499"/>
            <a:ext cx="2702926" cy="31133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A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Internet Service Provider (ISP)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Freeform 26"/>
          <p:cNvSpPr/>
          <p:nvPr/>
        </p:nvSpPr>
        <p:spPr>
          <a:xfrm rot="18564711">
            <a:off x="4060212" y="3605972"/>
            <a:ext cx="3802055" cy="425945"/>
          </a:xfrm>
          <a:custGeom>
            <a:avLst/>
            <a:gdLst>
              <a:gd name="connsiteX0" fmla="*/ 0 w 2191657"/>
              <a:gd name="connsiteY0" fmla="*/ 234679 h 365427"/>
              <a:gd name="connsiteX1" fmla="*/ 246743 w 2191657"/>
              <a:gd name="connsiteY1" fmla="*/ 2451 h 365427"/>
              <a:gd name="connsiteX2" fmla="*/ 406400 w 2191657"/>
              <a:gd name="connsiteY2" fmla="*/ 365308 h 365427"/>
              <a:gd name="connsiteX3" fmla="*/ 624114 w 2191657"/>
              <a:gd name="connsiteY3" fmla="*/ 45994 h 365427"/>
              <a:gd name="connsiteX4" fmla="*/ 783771 w 2191657"/>
              <a:gd name="connsiteY4" fmla="*/ 365308 h 365427"/>
              <a:gd name="connsiteX5" fmla="*/ 1001486 w 2191657"/>
              <a:gd name="connsiteY5" fmla="*/ 60508 h 365427"/>
              <a:gd name="connsiteX6" fmla="*/ 1161143 w 2191657"/>
              <a:gd name="connsiteY6" fmla="*/ 350794 h 365427"/>
              <a:gd name="connsiteX7" fmla="*/ 1364343 w 2191657"/>
              <a:gd name="connsiteY7" fmla="*/ 104051 h 365427"/>
              <a:gd name="connsiteX8" fmla="*/ 1509486 w 2191657"/>
              <a:gd name="connsiteY8" fmla="*/ 350794 h 365427"/>
              <a:gd name="connsiteX9" fmla="*/ 1756229 w 2191657"/>
              <a:gd name="connsiteY9" fmla="*/ 89537 h 365427"/>
              <a:gd name="connsiteX10" fmla="*/ 1857829 w 2191657"/>
              <a:gd name="connsiteY10" fmla="*/ 350794 h 365427"/>
              <a:gd name="connsiteX11" fmla="*/ 2061029 w 2191657"/>
              <a:gd name="connsiteY11" fmla="*/ 89537 h 365427"/>
              <a:gd name="connsiteX12" fmla="*/ 2191657 w 2191657"/>
              <a:gd name="connsiteY12" fmla="*/ 249194 h 365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91657" h="365427">
                <a:moveTo>
                  <a:pt x="0" y="234679"/>
                </a:moveTo>
                <a:cubicBezTo>
                  <a:pt x="89505" y="107679"/>
                  <a:pt x="179010" y="-19321"/>
                  <a:pt x="246743" y="2451"/>
                </a:cubicBezTo>
                <a:cubicBezTo>
                  <a:pt x="314476" y="24222"/>
                  <a:pt x="343505" y="358051"/>
                  <a:pt x="406400" y="365308"/>
                </a:cubicBezTo>
                <a:cubicBezTo>
                  <a:pt x="469295" y="372565"/>
                  <a:pt x="561219" y="45994"/>
                  <a:pt x="624114" y="45994"/>
                </a:cubicBezTo>
                <a:cubicBezTo>
                  <a:pt x="687009" y="45994"/>
                  <a:pt x="720876" y="362889"/>
                  <a:pt x="783771" y="365308"/>
                </a:cubicBezTo>
                <a:cubicBezTo>
                  <a:pt x="846666" y="367727"/>
                  <a:pt x="938591" y="62927"/>
                  <a:pt x="1001486" y="60508"/>
                </a:cubicBezTo>
                <a:cubicBezTo>
                  <a:pt x="1064381" y="58089"/>
                  <a:pt x="1100667" y="343537"/>
                  <a:pt x="1161143" y="350794"/>
                </a:cubicBezTo>
                <a:cubicBezTo>
                  <a:pt x="1221619" y="358051"/>
                  <a:pt x="1306286" y="104051"/>
                  <a:pt x="1364343" y="104051"/>
                </a:cubicBezTo>
                <a:cubicBezTo>
                  <a:pt x="1422400" y="104051"/>
                  <a:pt x="1444172" y="353213"/>
                  <a:pt x="1509486" y="350794"/>
                </a:cubicBezTo>
                <a:cubicBezTo>
                  <a:pt x="1574800" y="348375"/>
                  <a:pt x="1698172" y="89537"/>
                  <a:pt x="1756229" y="89537"/>
                </a:cubicBezTo>
                <a:cubicBezTo>
                  <a:pt x="1814286" y="89537"/>
                  <a:pt x="1807029" y="350794"/>
                  <a:pt x="1857829" y="350794"/>
                </a:cubicBezTo>
                <a:cubicBezTo>
                  <a:pt x="1908629" y="350794"/>
                  <a:pt x="2005391" y="106470"/>
                  <a:pt x="2061029" y="89537"/>
                </a:cubicBezTo>
                <a:cubicBezTo>
                  <a:pt x="2116667" y="72604"/>
                  <a:pt x="2154162" y="160899"/>
                  <a:pt x="2191657" y="249194"/>
                </a:cubicBezTo>
              </a:path>
            </a:pathLst>
          </a:custGeom>
          <a:noFill/>
          <a:ln w="4762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4" y="5035342"/>
            <a:ext cx="1045159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4067174" y="404664"/>
            <a:ext cx="1008881" cy="37956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A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Internet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6467736" y="3388463"/>
            <a:ext cx="1008881" cy="49415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AU" sz="1400" dirty="0">
                <a:latin typeface="Calibri" pitchFamily="34" charset="0"/>
                <a:cs typeface="Arial" pitchFamily="34" charset="0"/>
              </a:rPr>
              <a:t>3</a:t>
            </a:r>
            <a:r>
              <a:rPr kumimoji="0" lang="en-A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G, 4G Wireless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5954075" y="5385319"/>
            <a:ext cx="575680" cy="39053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AU" sz="1400" dirty="0" err="1" smtClean="0">
                <a:latin typeface="Calibri" pitchFamily="34" charset="0"/>
                <a:cs typeface="Arial" pitchFamily="34" charset="0"/>
              </a:rPr>
              <a:t>WiFi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9932" y="4437112"/>
            <a:ext cx="1017888" cy="182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2963360" y="5060559"/>
            <a:ext cx="575680" cy="39053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AU" sz="1400" dirty="0" err="1" smtClean="0">
                <a:latin typeface="Calibri" pitchFamily="34" charset="0"/>
                <a:cs typeface="Arial" pitchFamily="34" charset="0"/>
              </a:rPr>
              <a:t>WiFi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 Box 2"/>
          <p:cNvSpPr txBox="1">
            <a:spLocks noChangeArrowheads="1"/>
          </p:cNvSpPr>
          <p:nvPr/>
        </p:nvSpPr>
        <p:spPr bwMode="auto">
          <a:xfrm>
            <a:off x="465850" y="6250296"/>
            <a:ext cx="2162556" cy="39053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AU" sz="1400" dirty="0" smtClean="0">
                <a:latin typeface="Calibri" pitchFamily="34" charset="0"/>
                <a:cs typeface="Arial" pitchFamily="34" charset="0"/>
              </a:rPr>
              <a:t>ADSL Wi-Fi Modem Router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 Box 2"/>
          <p:cNvSpPr txBox="1">
            <a:spLocks noChangeArrowheads="1"/>
          </p:cNvSpPr>
          <p:nvPr/>
        </p:nvSpPr>
        <p:spPr bwMode="auto">
          <a:xfrm>
            <a:off x="6103350" y="6264200"/>
            <a:ext cx="2572463" cy="39053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AU" sz="1400" dirty="0" smtClean="0">
                <a:latin typeface="Calibri" pitchFamily="34" charset="0"/>
                <a:cs typeface="Arial" pitchFamily="34" charset="0"/>
              </a:rPr>
              <a:t>Wireless  Wi-Fi Modem Router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84328">
            <a:off x="4778160" y="4700389"/>
            <a:ext cx="432741" cy="759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Rectangular Callout 33"/>
          <p:cNvSpPr/>
          <p:nvPr/>
        </p:nvSpPr>
        <p:spPr>
          <a:xfrm>
            <a:off x="5781404" y="4437112"/>
            <a:ext cx="946701" cy="445169"/>
          </a:xfrm>
          <a:prstGeom prst="wedgeRectCallout">
            <a:avLst>
              <a:gd name="adj1" fmla="val -98757"/>
              <a:gd name="adj2" fmla="val 117459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SIM Card</a:t>
            </a:r>
            <a:endParaRPr lang="en-AU" sz="1400" dirty="0">
              <a:solidFill>
                <a:schemeClr val="tx1"/>
              </a:solidFill>
            </a:endParaRPr>
          </a:p>
        </p:txBody>
      </p:sp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84328">
            <a:off x="7200782" y="4040668"/>
            <a:ext cx="432741" cy="759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Rectangular Callout 35"/>
          <p:cNvSpPr/>
          <p:nvPr/>
        </p:nvSpPr>
        <p:spPr>
          <a:xfrm>
            <a:off x="5781405" y="4437112"/>
            <a:ext cx="946701" cy="445169"/>
          </a:xfrm>
          <a:prstGeom prst="wedgeRectCallout">
            <a:avLst>
              <a:gd name="adj1" fmla="val 95953"/>
              <a:gd name="adj2" fmla="val -7816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SIM Card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341231" y="650640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9, 10</a:t>
            </a:r>
            <a:endParaRPr lang="en-AU" dirty="0"/>
          </a:p>
        </p:txBody>
      </p:sp>
      <p:sp>
        <p:nvSpPr>
          <p:cNvPr id="38" name="Text Box 2"/>
          <p:cNvSpPr txBox="1">
            <a:spLocks noChangeArrowheads="1"/>
          </p:cNvSpPr>
          <p:nvPr/>
        </p:nvSpPr>
        <p:spPr bwMode="auto">
          <a:xfrm>
            <a:off x="491538" y="668311"/>
            <a:ext cx="2162556" cy="144260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AU" sz="2400" b="1" dirty="0" smtClean="0">
                <a:latin typeface="Calibri" pitchFamily="34" charset="0"/>
                <a:cs typeface="Arial" pitchFamily="34" charset="0"/>
              </a:rPr>
              <a:t>Connection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A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Summary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1125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/>
              <a:t>For Wi-Fi to work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340769"/>
            <a:ext cx="8424936" cy="36003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b="1" u="sng" dirty="0" smtClean="0"/>
              <a:t>Modem</a:t>
            </a:r>
            <a:r>
              <a:rPr lang="en-AU" b="1" dirty="0" smtClean="0"/>
              <a:t> </a:t>
            </a:r>
          </a:p>
          <a:p>
            <a:r>
              <a:rPr lang="en-AU" b="1" dirty="0" smtClean="0"/>
              <a:t>Wi-Fi</a:t>
            </a:r>
            <a:r>
              <a:rPr lang="en-AU" dirty="0" smtClean="0"/>
              <a:t> </a:t>
            </a:r>
            <a:r>
              <a:rPr lang="en-AU" b="1" dirty="0" smtClean="0"/>
              <a:t>ON</a:t>
            </a:r>
            <a:r>
              <a:rPr lang="en-AU" dirty="0" smtClean="0"/>
              <a:t> in the modem / router</a:t>
            </a:r>
          </a:p>
          <a:p>
            <a:r>
              <a:rPr lang="en-AU" dirty="0" smtClean="0"/>
              <a:t>Wi-Fi router </a:t>
            </a:r>
            <a:r>
              <a:rPr lang="en-AU" b="1" dirty="0" smtClean="0"/>
              <a:t>security </a:t>
            </a:r>
            <a:r>
              <a:rPr lang="en-AU" b="1" dirty="0" smtClean="0"/>
              <a:t>set</a:t>
            </a:r>
            <a:r>
              <a:rPr lang="en-AU" dirty="0" smtClean="0"/>
              <a:t> with a password.</a:t>
            </a:r>
            <a:endParaRPr lang="en-AU" b="1" dirty="0" smtClean="0"/>
          </a:p>
          <a:p>
            <a:pPr marL="0" indent="0">
              <a:buNone/>
            </a:pPr>
            <a:r>
              <a:rPr lang="en-AU" b="1" u="sng" dirty="0" smtClean="0"/>
              <a:t>Device</a:t>
            </a:r>
          </a:p>
          <a:p>
            <a:r>
              <a:rPr lang="en-AU" b="1" dirty="0" smtClean="0"/>
              <a:t>Wi-Fi ON</a:t>
            </a:r>
            <a:r>
              <a:rPr lang="en-AU" dirty="0" smtClean="0"/>
              <a:t> in the tablet / phone/ PC</a:t>
            </a:r>
          </a:p>
          <a:p>
            <a:r>
              <a:rPr lang="en-AU" b="1" dirty="0" smtClean="0"/>
              <a:t>Logged on</a:t>
            </a:r>
            <a:r>
              <a:rPr lang="en-AU" dirty="0" smtClean="0"/>
              <a:t> to Modem / Routers Wi-Fi signal</a:t>
            </a:r>
          </a:p>
          <a:p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8316416" y="641268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11</a:t>
            </a:r>
            <a:endParaRPr lang="en-AU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86384" y="5445224"/>
            <a:ext cx="8424936" cy="648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b="1" dirty="0" smtClean="0">
                <a:solidFill>
                  <a:srgbClr val="0070C0"/>
                </a:solidFill>
              </a:rPr>
              <a:t>Have an </a:t>
            </a:r>
            <a:r>
              <a:rPr lang="en-AU" b="1" dirty="0" smtClean="0">
                <a:solidFill>
                  <a:srgbClr val="0070C0"/>
                </a:solidFill>
              </a:rPr>
              <a:t>ample range of swear words</a:t>
            </a:r>
          </a:p>
          <a:p>
            <a:endParaRPr lang="en-AU" dirty="0" smtClean="0"/>
          </a:p>
          <a:p>
            <a:endParaRPr lang="en-AU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95536" y="4868634"/>
            <a:ext cx="8424936" cy="648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b="1" dirty="0" smtClean="0">
                <a:solidFill>
                  <a:srgbClr val="0070C0"/>
                </a:solidFill>
              </a:rPr>
              <a:t>Know the LED’s &amp; icons on your modem</a:t>
            </a:r>
            <a:endParaRPr lang="en-AU" b="1" dirty="0" smtClean="0">
              <a:solidFill>
                <a:srgbClr val="0070C0"/>
              </a:solidFill>
            </a:endParaRP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64920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696" y="274638"/>
            <a:ext cx="6851104" cy="1143000"/>
          </a:xfrm>
        </p:spPr>
        <p:txBody>
          <a:bodyPr>
            <a:normAutofit/>
          </a:bodyPr>
          <a:lstStyle/>
          <a:p>
            <a:pPr algn="l"/>
            <a:r>
              <a:rPr lang="en-AU" sz="4800" b="1" dirty="0" smtClean="0"/>
              <a:t>Tablet Basics</a:t>
            </a:r>
            <a:endParaRPr lang="en-AU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772816"/>
            <a:ext cx="3888432" cy="4065315"/>
          </a:xfrm>
        </p:spPr>
        <p:txBody>
          <a:bodyPr>
            <a:normAutofit/>
          </a:bodyPr>
          <a:lstStyle/>
          <a:p>
            <a:r>
              <a:rPr lang="en-AU" sz="4400" dirty="0"/>
              <a:t>Gestures</a:t>
            </a:r>
          </a:p>
          <a:p>
            <a:endParaRPr lang="en-AU" sz="1800" dirty="0" smtClean="0"/>
          </a:p>
          <a:p>
            <a:r>
              <a:rPr lang="en-AU" sz="4400" dirty="0" smtClean="0"/>
              <a:t>Terms</a:t>
            </a:r>
          </a:p>
          <a:p>
            <a:endParaRPr lang="en-AU" sz="2400" dirty="0" smtClean="0"/>
          </a:p>
          <a:p>
            <a:r>
              <a:rPr lang="en-AU" sz="4400" dirty="0" smtClean="0"/>
              <a:t>Typing</a:t>
            </a:r>
            <a:endParaRPr lang="en-AU" sz="4400" dirty="0"/>
          </a:p>
        </p:txBody>
      </p:sp>
      <p:pic>
        <p:nvPicPr>
          <p:cNvPr id="2053" name="Picture 5" descr="C:\Program Files (x86)\Microsoft Office XP\Media\CntCD1\ClipArt5\j0286856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132856"/>
            <a:ext cx="3507044" cy="3120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8025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270" y="865588"/>
            <a:ext cx="1440160" cy="2364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8038" y="3790751"/>
            <a:ext cx="2886075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0266" y="847255"/>
            <a:ext cx="1468336" cy="2274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017" y="3722858"/>
            <a:ext cx="279082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8074" y="515379"/>
            <a:ext cx="1654617" cy="2755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59807" y="899922"/>
            <a:ext cx="511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Tap</a:t>
            </a:r>
            <a:endParaRPr lang="en-AU" dirty="0"/>
          </a:p>
        </p:txBody>
      </p:sp>
      <p:sp>
        <p:nvSpPr>
          <p:cNvPr id="10" name="TextBox 9"/>
          <p:cNvSpPr txBox="1"/>
          <p:nvPr/>
        </p:nvSpPr>
        <p:spPr>
          <a:xfrm>
            <a:off x="3571360" y="3722858"/>
            <a:ext cx="9662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Pinch </a:t>
            </a:r>
            <a:br>
              <a:rPr lang="en-AU" dirty="0" smtClean="0"/>
            </a:br>
            <a:r>
              <a:rPr lang="en-AU" dirty="0" smtClean="0"/>
              <a:t>to Zoom</a:t>
            </a:r>
            <a:endParaRPr lang="en-AU" dirty="0"/>
          </a:p>
        </p:txBody>
      </p:sp>
      <p:sp>
        <p:nvSpPr>
          <p:cNvPr id="11" name="TextBox 10"/>
          <p:cNvSpPr txBox="1"/>
          <p:nvPr/>
        </p:nvSpPr>
        <p:spPr>
          <a:xfrm>
            <a:off x="3492438" y="772943"/>
            <a:ext cx="1240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Double Tap</a:t>
            </a:r>
            <a:endParaRPr lang="en-AU" dirty="0"/>
          </a:p>
        </p:txBody>
      </p:sp>
      <p:sp>
        <p:nvSpPr>
          <p:cNvPr id="12" name="TextBox 11"/>
          <p:cNvSpPr txBox="1"/>
          <p:nvPr/>
        </p:nvSpPr>
        <p:spPr>
          <a:xfrm>
            <a:off x="6104876" y="3399693"/>
            <a:ext cx="14121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dirty="0" smtClean="0"/>
              <a:t>Tap and Hold</a:t>
            </a:r>
          </a:p>
          <a:p>
            <a:pPr algn="ctr"/>
            <a:r>
              <a:rPr lang="en-AU" dirty="0" smtClean="0"/>
              <a:t>(To Drag)</a:t>
            </a:r>
            <a:endParaRPr lang="en-AU" dirty="0"/>
          </a:p>
        </p:txBody>
      </p:sp>
      <p:sp>
        <p:nvSpPr>
          <p:cNvPr id="13" name="TextBox 12"/>
          <p:cNvSpPr txBox="1"/>
          <p:nvPr/>
        </p:nvSpPr>
        <p:spPr>
          <a:xfrm>
            <a:off x="5947204" y="831322"/>
            <a:ext cx="15963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Swipe (flick) </a:t>
            </a:r>
          </a:p>
          <a:p>
            <a:r>
              <a:rPr lang="en-AU" dirty="0" smtClean="0"/>
              <a:t>or Scroll (wipe)</a:t>
            </a:r>
            <a:endParaRPr lang="en-AU" dirty="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400429" y="880460"/>
            <a:ext cx="728763" cy="272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7644434" y="899922"/>
            <a:ext cx="213691" cy="2430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971600" y="5901037"/>
            <a:ext cx="3761499" cy="55229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AU" sz="2400" b="1" dirty="0" smtClean="0">
                <a:latin typeface="Calibri" pitchFamily="34" charset="0"/>
                <a:cs typeface="Arial" pitchFamily="34" charset="0"/>
              </a:rPr>
              <a:t>What are the Basic Moves?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532440" y="6412686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7,8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03561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1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9311</TotalTime>
  <Words>938</Words>
  <Application>Microsoft Office PowerPoint</Application>
  <PresentationFormat>On-screen Show (4:3)</PresentationFormat>
  <Paragraphs>304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Tablets &amp; Smartphones</vt:lpstr>
      <vt:lpstr>Connection Confusion</vt:lpstr>
      <vt:lpstr>PowerPoint Presentation</vt:lpstr>
      <vt:lpstr>PowerPoint Presentation</vt:lpstr>
      <vt:lpstr>PowerPoint Presentation</vt:lpstr>
      <vt:lpstr>PowerPoint Presentation</vt:lpstr>
      <vt:lpstr>For Wi-Fi to work</vt:lpstr>
      <vt:lpstr>Tablet Basics</vt:lpstr>
      <vt:lpstr>PowerPoint Presentation</vt:lpstr>
      <vt:lpstr>PowerPoint Presentation</vt:lpstr>
      <vt:lpstr>PowerPoint Presentation</vt:lpstr>
      <vt:lpstr>PowerPoint Presentation</vt:lpstr>
      <vt:lpstr>Typing</vt:lpstr>
      <vt:lpstr>What comes with it?</vt:lpstr>
      <vt:lpstr>PowerPoint Presentation</vt:lpstr>
      <vt:lpstr>PowerPoint Presentation</vt:lpstr>
      <vt:lpstr>Where do I get extras?</vt:lpstr>
      <vt:lpstr>Tablets – another use.</vt:lpstr>
      <vt:lpstr>Smartphones</vt:lpstr>
      <vt:lpstr>PowerPoint Presentation</vt:lpstr>
      <vt:lpstr>PowerPoint Presentation</vt:lpstr>
      <vt:lpstr>PowerPoint Presentation</vt:lpstr>
      <vt:lpstr>Apple iPhone</vt:lpstr>
      <vt:lpstr>Android ‘Skins’</vt:lpstr>
      <vt:lpstr>PowerPoint Presentation</vt:lpstr>
      <vt:lpstr>Making a Call</vt:lpstr>
      <vt:lpstr>Photos</vt:lpstr>
      <vt:lpstr>Decisions, Decisions</vt:lpstr>
      <vt:lpstr>PowerPoint Presentation</vt:lpstr>
      <vt:lpstr>PowerPoint Presentation</vt:lpstr>
      <vt:lpstr>PowerPoint Presentation</vt:lpstr>
      <vt:lpstr>Now you know it all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Keith</dc:creator>
  <cp:lastModifiedBy>Keith</cp:lastModifiedBy>
  <cp:revision>97</cp:revision>
  <dcterms:created xsi:type="dcterms:W3CDTF">2013-03-29T03:54:42Z</dcterms:created>
  <dcterms:modified xsi:type="dcterms:W3CDTF">2014-01-28T12:13:38Z</dcterms:modified>
</cp:coreProperties>
</file>